
<file path=[Content_Types].xml><?xml version="1.0" encoding="utf-8"?>
<Types xmlns="http://schemas.openxmlformats.org/package/2006/content-types">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heme/themeOverride1.xml" ContentType="application/vnd.openxmlformats-officedocument.themeOverr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9" r:id="rId1"/>
  </p:sldMasterIdLst>
  <p:notesMasterIdLst>
    <p:notesMasterId r:id="rId29"/>
  </p:notesMasterIdLst>
  <p:handoutMasterIdLst>
    <p:handoutMasterId r:id="rId30"/>
  </p:handoutMasterIdLst>
  <p:sldIdLst>
    <p:sldId id="256" r:id="rId2"/>
    <p:sldId id="257" r:id="rId3"/>
    <p:sldId id="258" r:id="rId4"/>
    <p:sldId id="259" r:id="rId5"/>
    <p:sldId id="260" r:id="rId6"/>
    <p:sldId id="261" r:id="rId7"/>
    <p:sldId id="281" r:id="rId8"/>
    <p:sldId id="262" r:id="rId9"/>
    <p:sldId id="263" r:id="rId10"/>
    <p:sldId id="265" r:id="rId11"/>
    <p:sldId id="264" r:id="rId12"/>
    <p:sldId id="266" r:id="rId13"/>
    <p:sldId id="267" r:id="rId14"/>
    <p:sldId id="268" r:id="rId15"/>
    <p:sldId id="269" r:id="rId16"/>
    <p:sldId id="277" r:id="rId17"/>
    <p:sldId id="278" r:id="rId18"/>
    <p:sldId id="279" r:id="rId19"/>
    <p:sldId id="280" r:id="rId20"/>
    <p:sldId id="276" r:id="rId21"/>
    <p:sldId id="270" r:id="rId22"/>
    <p:sldId id="271" r:id="rId23"/>
    <p:sldId id="272" r:id="rId24"/>
    <p:sldId id="273" r:id="rId25"/>
    <p:sldId id="274" r:id="rId26"/>
    <p:sldId id="275" r:id="rId27"/>
    <p:sldId id="282" r:id="rId28"/>
  </p:sldIdLst>
  <p:sldSz cx="9144000" cy="6858000" type="screen4x3"/>
  <p:notesSz cx="7102475" cy="9388475"/>
  <p:embeddedFontLst>
    <p:embeddedFont>
      <p:font typeface="Calibri" pitchFamily="34" charset="0"/>
      <p:regular r:id="rId31"/>
      <p:bold r:id="rId32"/>
      <p:italic r:id="rId33"/>
      <p:boldItalic r:id="rId34"/>
    </p:embeddedFont>
    <p:embeddedFont>
      <p:font typeface="Arial Black" pitchFamily="34" charset="0"/>
      <p:bold r:id="rId35"/>
    </p:embeddedFont>
    <p:embeddedFont>
      <p:font typeface="Aharoni" pitchFamily="2" charset="-79"/>
      <p:bold r:id="rId36"/>
    </p:embeddedFont>
    <p:embeddedFont>
      <p:font typeface="Pristina" pitchFamily="66" charset="0"/>
      <p:regular r:id="rId37"/>
    </p:embeddedFont>
    <p:embeddedFont>
      <p:font typeface="Gabriola" pitchFamily="82" charset="0"/>
      <p:regular r:id="rId38"/>
    </p:embeddedFont>
  </p:embeddedFontLst>
  <p:defaultTextStyle>
    <a:defPPr>
      <a:defRPr lang="en-US"/>
    </a:defPPr>
    <a:lvl1pPr algn="ctr" rtl="0" eaLnBrk="0" fontAlgn="base" hangingPunct="0">
      <a:spcBef>
        <a:spcPct val="0"/>
      </a:spcBef>
      <a:spcAft>
        <a:spcPct val="0"/>
      </a:spcAft>
      <a:defRPr sz="2800" kern="1200">
        <a:solidFill>
          <a:schemeClr val="tx1"/>
        </a:solidFill>
        <a:latin typeface="Arial" charset="0"/>
        <a:ea typeface="+mn-ea"/>
        <a:cs typeface="+mn-cs"/>
      </a:defRPr>
    </a:lvl1pPr>
    <a:lvl2pPr marL="457200" algn="ctr" rtl="0" eaLnBrk="0" fontAlgn="base" hangingPunct="0">
      <a:spcBef>
        <a:spcPct val="0"/>
      </a:spcBef>
      <a:spcAft>
        <a:spcPct val="0"/>
      </a:spcAft>
      <a:defRPr sz="2800" kern="1200">
        <a:solidFill>
          <a:schemeClr val="tx1"/>
        </a:solidFill>
        <a:latin typeface="Arial" charset="0"/>
        <a:ea typeface="+mn-ea"/>
        <a:cs typeface="+mn-cs"/>
      </a:defRPr>
    </a:lvl2pPr>
    <a:lvl3pPr marL="914400" algn="ctr" rtl="0" eaLnBrk="0" fontAlgn="base" hangingPunct="0">
      <a:spcBef>
        <a:spcPct val="0"/>
      </a:spcBef>
      <a:spcAft>
        <a:spcPct val="0"/>
      </a:spcAft>
      <a:defRPr sz="2800" kern="1200">
        <a:solidFill>
          <a:schemeClr val="tx1"/>
        </a:solidFill>
        <a:latin typeface="Arial" charset="0"/>
        <a:ea typeface="+mn-ea"/>
        <a:cs typeface="+mn-cs"/>
      </a:defRPr>
    </a:lvl3pPr>
    <a:lvl4pPr marL="1371600" algn="ctr" rtl="0" eaLnBrk="0" fontAlgn="base" hangingPunct="0">
      <a:spcBef>
        <a:spcPct val="0"/>
      </a:spcBef>
      <a:spcAft>
        <a:spcPct val="0"/>
      </a:spcAft>
      <a:defRPr sz="2800" kern="1200">
        <a:solidFill>
          <a:schemeClr val="tx1"/>
        </a:solidFill>
        <a:latin typeface="Arial" charset="0"/>
        <a:ea typeface="+mn-ea"/>
        <a:cs typeface="+mn-cs"/>
      </a:defRPr>
    </a:lvl4pPr>
    <a:lvl5pPr marL="1828800" algn="ctr" rtl="0" eaLnBrk="0" fontAlgn="base" hangingPunct="0">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600" autoAdjust="0"/>
  </p:normalViewPr>
  <p:slideViewPr>
    <p:cSldViewPr>
      <p:cViewPr varScale="1">
        <p:scale>
          <a:sx n="54" d="100"/>
          <a:sy n="54" d="100"/>
        </p:scale>
        <p:origin x="-1836"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font" Target="fonts/font5.fntdata"/></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81C989-1408-4C66-9EF2-020C8A399A3E}" type="doc">
      <dgm:prSet loTypeId="urn:microsoft.com/office/officeart/2005/8/layout/hProcess4" loCatId="process" qsTypeId="urn:microsoft.com/office/officeart/2005/8/quickstyle/3d1" qsCatId="3D" csTypeId="urn:microsoft.com/office/officeart/2005/8/colors/accent2_2" csCatId="accent2" phldr="1"/>
      <dgm:spPr/>
      <dgm:t>
        <a:bodyPr/>
        <a:lstStyle/>
        <a:p>
          <a:endParaRPr lang="en-US"/>
        </a:p>
      </dgm:t>
    </dgm:pt>
    <dgm:pt modelId="{8D015300-53CA-4D87-A9AD-246805788D19}">
      <dgm:prSet phldrT="[Text]" custT="1"/>
      <dgm:spPr/>
      <dgm:t>
        <a:bodyPr/>
        <a:lstStyle/>
        <a:p>
          <a:r>
            <a:rPr lang="en-US" sz="1800" dirty="0" smtClean="0"/>
            <a:t>God Loved Us</a:t>
          </a:r>
          <a:endParaRPr lang="en-US" sz="1800" dirty="0"/>
        </a:p>
      </dgm:t>
    </dgm:pt>
    <dgm:pt modelId="{227ADBA4-50EB-4A66-B34B-A5720AE3DF0A}" type="parTrans" cxnId="{6073EFCF-D120-4E03-817A-4E7C6F60F59D}">
      <dgm:prSet/>
      <dgm:spPr/>
      <dgm:t>
        <a:bodyPr/>
        <a:lstStyle/>
        <a:p>
          <a:endParaRPr lang="en-US"/>
        </a:p>
      </dgm:t>
    </dgm:pt>
    <dgm:pt modelId="{31F573A2-69E2-44C5-ADB8-730543218D3F}" type="sibTrans" cxnId="{6073EFCF-D120-4E03-817A-4E7C6F60F59D}">
      <dgm:prSet/>
      <dgm:spPr/>
      <dgm:t>
        <a:bodyPr/>
        <a:lstStyle/>
        <a:p>
          <a:endParaRPr lang="en-US"/>
        </a:p>
      </dgm:t>
    </dgm:pt>
    <dgm:pt modelId="{C4DBD7FE-50AB-4043-BB1B-F9D7DD64AECE}">
      <dgm:prSet phldrT="[Text]"/>
      <dgm:spPr/>
      <dgm:t>
        <a:bodyPr/>
        <a:lstStyle/>
        <a:p>
          <a:r>
            <a:rPr lang="en-US" dirty="0" smtClean="0"/>
            <a:t>John 3:16</a:t>
          </a:r>
          <a:endParaRPr lang="en-US" dirty="0"/>
        </a:p>
      </dgm:t>
    </dgm:pt>
    <dgm:pt modelId="{31EBC6F0-972B-4702-BDBD-9C99A74D34EA}" type="parTrans" cxnId="{43DE320E-5ECB-4497-8DBE-9CAB9EE78405}">
      <dgm:prSet/>
      <dgm:spPr/>
      <dgm:t>
        <a:bodyPr/>
        <a:lstStyle/>
        <a:p>
          <a:endParaRPr lang="en-US"/>
        </a:p>
      </dgm:t>
    </dgm:pt>
    <dgm:pt modelId="{3A62FD94-A393-495D-964E-DD1F1045F556}" type="sibTrans" cxnId="{43DE320E-5ECB-4497-8DBE-9CAB9EE78405}">
      <dgm:prSet/>
      <dgm:spPr/>
      <dgm:t>
        <a:bodyPr/>
        <a:lstStyle/>
        <a:p>
          <a:endParaRPr lang="en-US"/>
        </a:p>
      </dgm:t>
    </dgm:pt>
    <dgm:pt modelId="{3598FF74-0977-405C-9BA3-50A7BEB1BEDE}">
      <dgm:prSet phldrT="[Text]" custT="1"/>
      <dgm:spPr/>
      <dgm:t>
        <a:bodyPr/>
        <a:lstStyle/>
        <a:p>
          <a:r>
            <a:rPr lang="en-US" sz="1800" dirty="0" smtClean="0"/>
            <a:t>We Love God and Keep Word</a:t>
          </a:r>
          <a:endParaRPr lang="en-US" sz="1800" dirty="0"/>
        </a:p>
      </dgm:t>
    </dgm:pt>
    <dgm:pt modelId="{CAFD2A55-46D6-4756-BBB7-E0DCF706AD37}" type="parTrans" cxnId="{4C977C5A-B6CE-4C4B-BF32-00A4589BD2C0}">
      <dgm:prSet/>
      <dgm:spPr/>
      <dgm:t>
        <a:bodyPr/>
        <a:lstStyle/>
        <a:p>
          <a:endParaRPr lang="en-US"/>
        </a:p>
      </dgm:t>
    </dgm:pt>
    <dgm:pt modelId="{506EB2A6-0FA2-4479-9F04-CC753AD44A3E}" type="sibTrans" cxnId="{4C977C5A-B6CE-4C4B-BF32-00A4589BD2C0}">
      <dgm:prSet/>
      <dgm:spPr/>
      <dgm:t>
        <a:bodyPr/>
        <a:lstStyle/>
        <a:p>
          <a:endParaRPr lang="en-US"/>
        </a:p>
      </dgm:t>
    </dgm:pt>
    <dgm:pt modelId="{58DE1895-4010-42B2-B203-55D10156BD07}">
      <dgm:prSet phldrT="[Text]"/>
      <dgm:spPr/>
      <dgm:t>
        <a:bodyPr/>
        <a:lstStyle/>
        <a:p>
          <a:r>
            <a:rPr lang="en-US" dirty="0" smtClean="0"/>
            <a:t>1 John 4:19</a:t>
          </a:r>
          <a:endParaRPr lang="en-US" dirty="0"/>
        </a:p>
      </dgm:t>
    </dgm:pt>
    <dgm:pt modelId="{B510F93D-71BF-4CA2-B23E-C85920B69C35}" type="parTrans" cxnId="{F9F51A9E-CBC4-4EC9-BBE6-E227CFC5EF03}">
      <dgm:prSet/>
      <dgm:spPr/>
      <dgm:t>
        <a:bodyPr/>
        <a:lstStyle/>
        <a:p>
          <a:endParaRPr lang="en-US"/>
        </a:p>
      </dgm:t>
    </dgm:pt>
    <dgm:pt modelId="{4AF76396-96BF-4F2E-B763-D32D9B1391E1}" type="sibTrans" cxnId="{F9F51A9E-CBC4-4EC9-BBE6-E227CFC5EF03}">
      <dgm:prSet/>
      <dgm:spPr/>
      <dgm:t>
        <a:bodyPr/>
        <a:lstStyle/>
        <a:p>
          <a:endParaRPr lang="en-US"/>
        </a:p>
      </dgm:t>
    </dgm:pt>
    <dgm:pt modelId="{69109A88-2A2C-4D3F-B501-0634D610D267}">
      <dgm:prSet phldrT="[Text]" custT="1"/>
      <dgm:spPr/>
      <dgm:t>
        <a:bodyPr/>
        <a:lstStyle/>
        <a:p>
          <a:r>
            <a:rPr lang="en-US" sz="1800" dirty="0" smtClean="0"/>
            <a:t>God  Loves Us For Loving Him</a:t>
          </a:r>
          <a:endParaRPr lang="en-US" sz="1800" dirty="0"/>
        </a:p>
      </dgm:t>
    </dgm:pt>
    <dgm:pt modelId="{617104C6-ACD0-43F8-A609-44E2D2C7BFFC}" type="parTrans" cxnId="{F8BE9A2C-4658-48F4-BF19-12474DBA2E8A}">
      <dgm:prSet/>
      <dgm:spPr/>
      <dgm:t>
        <a:bodyPr/>
        <a:lstStyle/>
        <a:p>
          <a:endParaRPr lang="en-US"/>
        </a:p>
      </dgm:t>
    </dgm:pt>
    <dgm:pt modelId="{CFD3975E-A413-4F54-9CD2-19D7F05DD6C8}" type="sibTrans" cxnId="{F8BE9A2C-4658-48F4-BF19-12474DBA2E8A}">
      <dgm:prSet/>
      <dgm:spPr/>
      <dgm:t>
        <a:bodyPr/>
        <a:lstStyle/>
        <a:p>
          <a:endParaRPr lang="en-US"/>
        </a:p>
      </dgm:t>
    </dgm:pt>
    <dgm:pt modelId="{FB8D1C04-C43C-4836-B851-DE1E4D4AE48E}">
      <dgm:prSet phldrT="[Text]"/>
      <dgm:spPr/>
      <dgm:t>
        <a:bodyPr/>
        <a:lstStyle/>
        <a:p>
          <a:r>
            <a:rPr lang="en-US" dirty="0" smtClean="0"/>
            <a:t>John 16:27</a:t>
          </a:r>
          <a:endParaRPr lang="en-US" dirty="0"/>
        </a:p>
      </dgm:t>
    </dgm:pt>
    <dgm:pt modelId="{ACE35F1C-CA1B-4AB6-A9D6-2B24AEA99702}" type="parTrans" cxnId="{D4F3FD65-3DB4-4EFB-A0A8-6C5228F2A20B}">
      <dgm:prSet/>
      <dgm:spPr/>
      <dgm:t>
        <a:bodyPr/>
        <a:lstStyle/>
        <a:p>
          <a:endParaRPr lang="en-US"/>
        </a:p>
      </dgm:t>
    </dgm:pt>
    <dgm:pt modelId="{9BAA0849-A2E3-4398-81AA-2F161CBB6EBB}" type="sibTrans" cxnId="{D4F3FD65-3DB4-4EFB-A0A8-6C5228F2A20B}">
      <dgm:prSet/>
      <dgm:spPr/>
      <dgm:t>
        <a:bodyPr/>
        <a:lstStyle/>
        <a:p>
          <a:endParaRPr lang="en-US"/>
        </a:p>
      </dgm:t>
    </dgm:pt>
    <dgm:pt modelId="{E2EA0D5A-8342-45FC-AB5B-78441B505F4F}">
      <dgm:prSet phldrT="[Text]" custT="1"/>
      <dgm:spPr/>
      <dgm:t>
        <a:bodyPr/>
        <a:lstStyle/>
        <a:p>
          <a:r>
            <a:rPr lang="en-US" sz="1800" dirty="0" smtClean="0"/>
            <a:t>We Love Brethren</a:t>
          </a:r>
          <a:endParaRPr lang="en-US" sz="1800" dirty="0"/>
        </a:p>
      </dgm:t>
    </dgm:pt>
    <dgm:pt modelId="{F30B626F-0740-4A0D-973A-FEC2BE03FF24}" type="parTrans" cxnId="{6580003B-1037-4F55-B3CE-F6E17540ED3F}">
      <dgm:prSet/>
      <dgm:spPr/>
      <dgm:t>
        <a:bodyPr/>
        <a:lstStyle/>
        <a:p>
          <a:endParaRPr lang="en-US"/>
        </a:p>
      </dgm:t>
    </dgm:pt>
    <dgm:pt modelId="{1BB69B59-CF46-44C1-A34A-63DE8D4C6CC6}" type="sibTrans" cxnId="{6580003B-1037-4F55-B3CE-F6E17540ED3F}">
      <dgm:prSet/>
      <dgm:spPr/>
      <dgm:t>
        <a:bodyPr/>
        <a:lstStyle/>
        <a:p>
          <a:endParaRPr lang="en-US"/>
        </a:p>
      </dgm:t>
    </dgm:pt>
    <dgm:pt modelId="{918FAE95-E040-4159-BEAF-A92F463AC9C4}">
      <dgm:prSet phldrT="[Text]"/>
      <dgm:spPr/>
      <dgm:t>
        <a:bodyPr/>
        <a:lstStyle/>
        <a:p>
          <a:r>
            <a:rPr lang="en-US" dirty="0" smtClean="0"/>
            <a:t>1 John 4:10, 11</a:t>
          </a:r>
          <a:endParaRPr lang="en-US" dirty="0"/>
        </a:p>
      </dgm:t>
    </dgm:pt>
    <dgm:pt modelId="{5A1F9D51-09F3-4F9F-8E98-D3D6C1172EEF}" type="parTrans" cxnId="{7EC3F3C6-2682-4C35-BB34-5F0128C3244B}">
      <dgm:prSet/>
      <dgm:spPr/>
      <dgm:t>
        <a:bodyPr/>
        <a:lstStyle/>
        <a:p>
          <a:endParaRPr lang="en-US"/>
        </a:p>
      </dgm:t>
    </dgm:pt>
    <dgm:pt modelId="{FD3ECB78-0F76-4C96-BC88-8E9422184206}" type="sibTrans" cxnId="{7EC3F3C6-2682-4C35-BB34-5F0128C3244B}">
      <dgm:prSet/>
      <dgm:spPr/>
      <dgm:t>
        <a:bodyPr/>
        <a:lstStyle/>
        <a:p>
          <a:endParaRPr lang="en-US"/>
        </a:p>
      </dgm:t>
    </dgm:pt>
    <dgm:pt modelId="{B9FB5773-8E80-4447-9F94-B431ACB3BDC1}" type="pres">
      <dgm:prSet presAssocID="{0A81C989-1408-4C66-9EF2-020C8A399A3E}" presName="Name0" presStyleCnt="0">
        <dgm:presLayoutVars>
          <dgm:dir/>
          <dgm:animLvl val="lvl"/>
          <dgm:resizeHandles val="exact"/>
        </dgm:presLayoutVars>
      </dgm:prSet>
      <dgm:spPr/>
      <dgm:t>
        <a:bodyPr/>
        <a:lstStyle/>
        <a:p>
          <a:endParaRPr lang="en-US"/>
        </a:p>
      </dgm:t>
    </dgm:pt>
    <dgm:pt modelId="{C54D9824-F443-4A23-B900-EFC502F99108}" type="pres">
      <dgm:prSet presAssocID="{0A81C989-1408-4C66-9EF2-020C8A399A3E}" presName="tSp" presStyleCnt="0"/>
      <dgm:spPr/>
    </dgm:pt>
    <dgm:pt modelId="{1F3CAB60-7AA9-4812-82DB-09BA36337819}" type="pres">
      <dgm:prSet presAssocID="{0A81C989-1408-4C66-9EF2-020C8A399A3E}" presName="bSp" presStyleCnt="0"/>
      <dgm:spPr/>
    </dgm:pt>
    <dgm:pt modelId="{35C2047D-D9E0-435D-A986-D79FBD4B75A4}" type="pres">
      <dgm:prSet presAssocID="{0A81C989-1408-4C66-9EF2-020C8A399A3E}" presName="process" presStyleCnt="0"/>
      <dgm:spPr/>
    </dgm:pt>
    <dgm:pt modelId="{9E9128CE-35D7-4CAC-A5F6-A8309F5936CA}" type="pres">
      <dgm:prSet presAssocID="{8D015300-53CA-4D87-A9AD-246805788D19}" presName="composite1" presStyleCnt="0"/>
      <dgm:spPr/>
    </dgm:pt>
    <dgm:pt modelId="{D4FED257-A483-4E4D-8E9E-460435333AC0}" type="pres">
      <dgm:prSet presAssocID="{8D015300-53CA-4D87-A9AD-246805788D19}" presName="dummyNode1" presStyleLbl="node1" presStyleIdx="0" presStyleCnt="4"/>
      <dgm:spPr/>
    </dgm:pt>
    <dgm:pt modelId="{4A0F2F0D-FAE4-4A73-A0D2-CF0D085EB27D}" type="pres">
      <dgm:prSet presAssocID="{8D015300-53CA-4D87-A9AD-246805788D19}" presName="childNode1" presStyleLbl="bgAcc1" presStyleIdx="0" presStyleCnt="4">
        <dgm:presLayoutVars>
          <dgm:bulletEnabled val="1"/>
        </dgm:presLayoutVars>
      </dgm:prSet>
      <dgm:spPr/>
      <dgm:t>
        <a:bodyPr/>
        <a:lstStyle/>
        <a:p>
          <a:endParaRPr lang="en-US"/>
        </a:p>
      </dgm:t>
    </dgm:pt>
    <dgm:pt modelId="{AFBDFE4D-FD95-43FE-8446-0317799AA8C0}" type="pres">
      <dgm:prSet presAssocID="{8D015300-53CA-4D87-A9AD-246805788D19}" presName="childNode1tx" presStyleLbl="bgAcc1" presStyleIdx="0" presStyleCnt="4">
        <dgm:presLayoutVars>
          <dgm:bulletEnabled val="1"/>
        </dgm:presLayoutVars>
      </dgm:prSet>
      <dgm:spPr/>
      <dgm:t>
        <a:bodyPr/>
        <a:lstStyle/>
        <a:p>
          <a:endParaRPr lang="en-US"/>
        </a:p>
      </dgm:t>
    </dgm:pt>
    <dgm:pt modelId="{D66FC20E-5EA2-4623-B7B0-2A720335FD91}" type="pres">
      <dgm:prSet presAssocID="{8D015300-53CA-4D87-A9AD-246805788D19}" presName="parentNode1" presStyleLbl="node1" presStyleIdx="0" presStyleCnt="4">
        <dgm:presLayoutVars>
          <dgm:chMax val="1"/>
          <dgm:bulletEnabled val="1"/>
        </dgm:presLayoutVars>
      </dgm:prSet>
      <dgm:spPr/>
      <dgm:t>
        <a:bodyPr/>
        <a:lstStyle/>
        <a:p>
          <a:endParaRPr lang="en-US"/>
        </a:p>
      </dgm:t>
    </dgm:pt>
    <dgm:pt modelId="{3780654C-7003-4347-BCAC-0DE96C04A7CE}" type="pres">
      <dgm:prSet presAssocID="{8D015300-53CA-4D87-A9AD-246805788D19}" presName="connSite1" presStyleCnt="0"/>
      <dgm:spPr/>
    </dgm:pt>
    <dgm:pt modelId="{884D06CE-1109-4599-8835-949265E16E2A}" type="pres">
      <dgm:prSet presAssocID="{31F573A2-69E2-44C5-ADB8-730543218D3F}" presName="Name9" presStyleLbl="sibTrans2D1" presStyleIdx="0" presStyleCnt="3"/>
      <dgm:spPr/>
      <dgm:t>
        <a:bodyPr/>
        <a:lstStyle/>
        <a:p>
          <a:endParaRPr lang="en-US"/>
        </a:p>
      </dgm:t>
    </dgm:pt>
    <dgm:pt modelId="{71EF54B1-07AE-4856-9089-8DDDC6FC69F3}" type="pres">
      <dgm:prSet presAssocID="{3598FF74-0977-405C-9BA3-50A7BEB1BEDE}" presName="composite2" presStyleCnt="0"/>
      <dgm:spPr/>
    </dgm:pt>
    <dgm:pt modelId="{02EDEA16-6B3F-4092-80F5-B361B078BE40}" type="pres">
      <dgm:prSet presAssocID="{3598FF74-0977-405C-9BA3-50A7BEB1BEDE}" presName="dummyNode2" presStyleLbl="node1" presStyleIdx="0" presStyleCnt="4"/>
      <dgm:spPr/>
    </dgm:pt>
    <dgm:pt modelId="{85ACAF82-E02E-4CF9-8B81-794BABD5D6DB}" type="pres">
      <dgm:prSet presAssocID="{3598FF74-0977-405C-9BA3-50A7BEB1BEDE}" presName="childNode2" presStyleLbl="bgAcc1" presStyleIdx="1" presStyleCnt="4">
        <dgm:presLayoutVars>
          <dgm:bulletEnabled val="1"/>
        </dgm:presLayoutVars>
      </dgm:prSet>
      <dgm:spPr/>
      <dgm:t>
        <a:bodyPr/>
        <a:lstStyle/>
        <a:p>
          <a:endParaRPr lang="en-US"/>
        </a:p>
      </dgm:t>
    </dgm:pt>
    <dgm:pt modelId="{70BD62C8-DBAC-4FF7-8627-5889C35A01F1}" type="pres">
      <dgm:prSet presAssocID="{3598FF74-0977-405C-9BA3-50A7BEB1BEDE}" presName="childNode2tx" presStyleLbl="bgAcc1" presStyleIdx="1" presStyleCnt="4">
        <dgm:presLayoutVars>
          <dgm:bulletEnabled val="1"/>
        </dgm:presLayoutVars>
      </dgm:prSet>
      <dgm:spPr/>
      <dgm:t>
        <a:bodyPr/>
        <a:lstStyle/>
        <a:p>
          <a:endParaRPr lang="en-US"/>
        </a:p>
      </dgm:t>
    </dgm:pt>
    <dgm:pt modelId="{E44B4B5D-B977-4B3A-99AA-AAB1FD918460}" type="pres">
      <dgm:prSet presAssocID="{3598FF74-0977-405C-9BA3-50A7BEB1BEDE}" presName="parentNode2" presStyleLbl="node1" presStyleIdx="1" presStyleCnt="4" custScaleY="121507">
        <dgm:presLayoutVars>
          <dgm:chMax val="0"/>
          <dgm:bulletEnabled val="1"/>
        </dgm:presLayoutVars>
      </dgm:prSet>
      <dgm:spPr/>
      <dgm:t>
        <a:bodyPr/>
        <a:lstStyle/>
        <a:p>
          <a:endParaRPr lang="en-US"/>
        </a:p>
      </dgm:t>
    </dgm:pt>
    <dgm:pt modelId="{25A37C08-1A75-4E7B-8401-BEB957AC097A}" type="pres">
      <dgm:prSet presAssocID="{3598FF74-0977-405C-9BA3-50A7BEB1BEDE}" presName="connSite2" presStyleCnt="0"/>
      <dgm:spPr/>
    </dgm:pt>
    <dgm:pt modelId="{9DC8049A-073B-41A2-86A5-F944F565B904}" type="pres">
      <dgm:prSet presAssocID="{506EB2A6-0FA2-4479-9F04-CC753AD44A3E}" presName="Name18" presStyleLbl="sibTrans2D1" presStyleIdx="1" presStyleCnt="3"/>
      <dgm:spPr/>
      <dgm:t>
        <a:bodyPr/>
        <a:lstStyle/>
        <a:p>
          <a:endParaRPr lang="en-US"/>
        </a:p>
      </dgm:t>
    </dgm:pt>
    <dgm:pt modelId="{087FB129-D932-4C5B-B513-43871B8246D7}" type="pres">
      <dgm:prSet presAssocID="{69109A88-2A2C-4D3F-B501-0634D610D267}" presName="composite1" presStyleCnt="0"/>
      <dgm:spPr/>
    </dgm:pt>
    <dgm:pt modelId="{73253D7E-B35A-4F52-8095-E1FF4A588F73}" type="pres">
      <dgm:prSet presAssocID="{69109A88-2A2C-4D3F-B501-0634D610D267}" presName="dummyNode1" presStyleLbl="node1" presStyleIdx="1" presStyleCnt="4"/>
      <dgm:spPr/>
    </dgm:pt>
    <dgm:pt modelId="{4AB8B833-BB4D-4D9A-B1F5-C6EB801733EC}" type="pres">
      <dgm:prSet presAssocID="{69109A88-2A2C-4D3F-B501-0634D610D267}" presName="childNode1" presStyleLbl="bgAcc1" presStyleIdx="2" presStyleCnt="4">
        <dgm:presLayoutVars>
          <dgm:bulletEnabled val="1"/>
        </dgm:presLayoutVars>
      </dgm:prSet>
      <dgm:spPr/>
      <dgm:t>
        <a:bodyPr/>
        <a:lstStyle/>
        <a:p>
          <a:endParaRPr lang="en-US"/>
        </a:p>
      </dgm:t>
    </dgm:pt>
    <dgm:pt modelId="{D50380D1-C33E-4724-A734-CF8FD78E54A0}" type="pres">
      <dgm:prSet presAssocID="{69109A88-2A2C-4D3F-B501-0634D610D267}" presName="childNode1tx" presStyleLbl="bgAcc1" presStyleIdx="2" presStyleCnt="4">
        <dgm:presLayoutVars>
          <dgm:bulletEnabled val="1"/>
        </dgm:presLayoutVars>
      </dgm:prSet>
      <dgm:spPr/>
      <dgm:t>
        <a:bodyPr/>
        <a:lstStyle/>
        <a:p>
          <a:endParaRPr lang="en-US"/>
        </a:p>
      </dgm:t>
    </dgm:pt>
    <dgm:pt modelId="{A455E801-B2BD-4A88-8299-F8A7C92C3821}" type="pres">
      <dgm:prSet presAssocID="{69109A88-2A2C-4D3F-B501-0634D610D267}" presName="parentNode1" presStyleLbl="node1" presStyleIdx="2" presStyleCnt="4" custScaleY="132455">
        <dgm:presLayoutVars>
          <dgm:chMax val="1"/>
          <dgm:bulletEnabled val="1"/>
        </dgm:presLayoutVars>
      </dgm:prSet>
      <dgm:spPr/>
      <dgm:t>
        <a:bodyPr/>
        <a:lstStyle/>
        <a:p>
          <a:endParaRPr lang="en-US"/>
        </a:p>
      </dgm:t>
    </dgm:pt>
    <dgm:pt modelId="{E3DA7A23-2FDF-4A13-BAA0-FFEA336CE0FA}" type="pres">
      <dgm:prSet presAssocID="{69109A88-2A2C-4D3F-B501-0634D610D267}" presName="connSite1" presStyleCnt="0"/>
      <dgm:spPr/>
    </dgm:pt>
    <dgm:pt modelId="{6DBF55E1-337A-456B-8E7A-B28CA1D8FBFE}" type="pres">
      <dgm:prSet presAssocID="{CFD3975E-A413-4F54-9CD2-19D7F05DD6C8}" presName="Name9" presStyleLbl="sibTrans2D1" presStyleIdx="2" presStyleCnt="3"/>
      <dgm:spPr/>
      <dgm:t>
        <a:bodyPr/>
        <a:lstStyle/>
        <a:p>
          <a:endParaRPr lang="en-US"/>
        </a:p>
      </dgm:t>
    </dgm:pt>
    <dgm:pt modelId="{4EE67009-F700-4618-A360-0981B85F51D1}" type="pres">
      <dgm:prSet presAssocID="{E2EA0D5A-8342-45FC-AB5B-78441B505F4F}" presName="composite2" presStyleCnt="0"/>
      <dgm:spPr/>
    </dgm:pt>
    <dgm:pt modelId="{4F270785-169A-4B81-AFBE-16B3B55AC7A2}" type="pres">
      <dgm:prSet presAssocID="{E2EA0D5A-8342-45FC-AB5B-78441B505F4F}" presName="dummyNode2" presStyleLbl="node1" presStyleIdx="2" presStyleCnt="4"/>
      <dgm:spPr/>
    </dgm:pt>
    <dgm:pt modelId="{B74F71F2-9E10-4116-8E76-51B2AFCDA6C3}" type="pres">
      <dgm:prSet presAssocID="{E2EA0D5A-8342-45FC-AB5B-78441B505F4F}" presName="childNode2" presStyleLbl="bgAcc1" presStyleIdx="3" presStyleCnt="4">
        <dgm:presLayoutVars>
          <dgm:bulletEnabled val="1"/>
        </dgm:presLayoutVars>
      </dgm:prSet>
      <dgm:spPr/>
      <dgm:t>
        <a:bodyPr/>
        <a:lstStyle/>
        <a:p>
          <a:endParaRPr lang="en-US"/>
        </a:p>
      </dgm:t>
    </dgm:pt>
    <dgm:pt modelId="{63988A95-439A-4326-BE86-84B406154FC4}" type="pres">
      <dgm:prSet presAssocID="{E2EA0D5A-8342-45FC-AB5B-78441B505F4F}" presName="childNode2tx" presStyleLbl="bgAcc1" presStyleIdx="3" presStyleCnt="4">
        <dgm:presLayoutVars>
          <dgm:bulletEnabled val="1"/>
        </dgm:presLayoutVars>
      </dgm:prSet>
      <dgm:spPr/>
      <dgm:t>
        <a:bodyPr/>
        <a:lstStyle/>
        <a:p>
          <a:endParaRPr lang="en-US"/>
        </a:p>
      </dgm:t>
    </dgm:pt>
    <dgm:pt modelId="{D8E7F383-491D-4BBB-BC50-6B4F9263AB3A}" type="pres">
      <dgm:prSet presAssocID="{E2EA0D5A-8342-45FC-AB5B-78441B505F4F}" presName="parentNode2" presStyleLbl="node1" presStyleIdx="3" presStyleCnt="4">
        <dgm:presLayoutVars>
          <dgm:chMax val="0"/>
          <dgm:bulletEnabled val="1"/>
        </dgm:presLayoutVars>
      </dgm:prSet>
      <dgm:spPr/>
      <dgm:t>
        <a:bodyPr/>
        <a:lstStyle/>
        <a:p>
          <a:endParaRPr lang="en-US"/>
        </a:p>
      </dgm:t>
    </dgm:pt>
    <dgm:pt modelId="{D2D1BEBA-D3B5-4B9F-84D1-C786D4FFAEBF}" type="pres">
      <dgm:prSet presAssocID="{E2EA0D5A-8342-45FC-AB5B-78441B505F4F}" presName="connSite2" presStyleCnt="0"/>
      <dgm:spPr/>
    </dgm:pt>
  </dgm:ptLst>
  <dgm:cxnLst>
    <dgm:cxn modelId="{7219DB58-F355-41F7-AED7-61D85BD925EE}" type="presOf" srcId="{3598FF74-0977-405C-9BA3-50A7BEB1BEDE}" destId="{E44B4B5D-B977-4B3A-99AA-AAB1FD918460}" srcOrd="0" destOrd="0" presId="urn:microsoft.com/office/officeart/2005/8/layout/hProcess4"/>
    <dgm:cxn modelId="{D4F3FD65-3DB4-4EFB-A0A8-6C5228F2A20B}" srcId="{69109A88-2A2C-4D3F-B501-0634D610D267}" destId="{FB8D1C04-C43C-4836-B851-DE1E4D4AE48E}" srcOrd="0" destOrd="0" parTransId="{ACE35F1C-CA1B-4AB6-A9D6-2B24AEA99702}" sibTransId="{9BAA0849-A2E3-4398-81AA-2F161CBB6EBB}"/>
    <dgm:cxn modelId="{DA6B0876-2256-4CDD-9F61-2EE91DA7ADBA}" type="presOf" srcId="{0A81C989-1408-4C66-9EF2-020C8A399A3E}" destId="{B9FB5773-8E80-4447-9F94-B431ACB3BDC1}" srcOrd="0" destOrd="0" presId="urn:microsoft.com/office/officeart/2005/8/layout/hProcess4"/>
    <dgm:cxn modelId="{7EC3F3C6-2682-4C35-BB34-5F0128C3244B}" srcId="{E2EA0D5A-8342-45FC-AB5B-78441B505F4F}" destId="{918FAE95-E040-4159-BEAF-A92F463AC9C4}" srcOrd="0" destOrd="0" parTransId="{5A1F9D51-09F3-4F9F-8E98-D3D6C1172EEF}" sibTransId="{FD3ECB78-0F76-4C96-BC88-8E9422184206}"/>
    <dgm:cxn modelId="{C440E38A-7D8E-4972-B577-98B2EE46AD2F}" type="presOf" srcId="{CFD3975E-A413-4F54-9CD2-19D7F05DD6C8}" destId="{6DBF55E1-337A-456B-8E7A-B28CA1D8FBFE}" srcOrd="0" destOrd="0" presId="urn:microsoft.com/office/officeart/2005/8/layout/hProcess4"/>
    <dgm:cxn modelId="{4D3FE54F-5E7A-4063-952F-CF67806A9273}" type="presOf" srcId="{58DE1895-4010-42B2-B203-55D10156BD07}" destId="{70BD62C8-DBAC-4FF7-8627-5889C35A01F1}" srcOrd="1" destOrd="0" presId="urn:microsoft.com/office/officeart/2005/8/layout/hProcess4"/>
    <dgm:cxn modelId="{47E193CF-72F1-4747-9D42-DB20093B5014}" type="presOf" srcId="{8D015300-53CA-4D87-A9AD-246805788D19}" destId="{D66FC20E-5EA2-4623-B7B0-2A720335FD91}" srcOrd="0" destOrd="0" presId="urn:microsoft.com/office/officeart/2005/8/layout/hProcess4"/>
    <dgm:cxn modelId="{04CBC36D-5758-41E0-B4B5-F217A6CCB959}" type="presOf" srcId="{58DE1895-4010-42B2-B203-55D10156BD07}" destId="{85ACAF82-E02E-4CF9-8B81-794BABD5D6DB}" srcOrd="0" destOrd="0" presId="urn:microsoft.com/office/officeart/2005/8/layout/hProcess4"/>
    <dgm:cxn modelId="{F8BE9A2C-4658-48F4-BF19-12474DBA2E8A}" srcId="{0A81C989-1408-4C66-9EF2-020C8A399A3E}" destId="{69109A88-2A2C-4D3F-B501-0634D610D267}" srcOrd="2" destOrd="0" parTransId="{617104C6-ACD0-43F8-A609-44E2D2C7BFFC}" sibTransId="{CFD3975E-A413-4F54-9CD2-19D7F05DD6C8}"/>
    <dgm:cxn modelId="{37A94CAF-1A0E-410A-BDE6-9E0B7308A9B2}" type="presOf" srcId="{C4DBD7FE-50AB-4043-BB1B-F9D7DD64AECE}" destId="{4A0F2F0D-FAE4-4A73-A0D2-CF0D085EB27D}" srcOrd="0" destOrd="0" presId="urn:microsoft.com/office/officeart/2005/8/layout/hProcess4"/>
    <dgm:cxn modelId="{43DE320E-5ECB-4497-8DBE-9CAB9EE78405}" srcId="{8D015300-53CA-4D87-A9AD-246805788D19}" destId="{C4DBD7FE-50AB-4043-BB1B-F9D7DD64AECE}" srcOrd="0" destOrd="0" parTransId="{31EBC6F0-972B-4702-BDBD-9C99A74D34EA}" sibTransId="{3A62FD94-A393-495D-964E-DD1F1045F556}"/>
    <dgm:cxn modelId="{0C1096E8-67E6-4EC0-B6E5-AE82B50F21B9}" type="presOf" srcId="{918FAE95-E040-4159-BEAF-A92F463AC9C4}" destId="{63988A95-439A-4326-BE86-84B406154FC4}" srcOrd="1" destOrd="0" presId="urn:microsoft.com/office/officeart/2005/8/layout/hProcess4"/>
    <dgm:cxn modelId="{623416D6-BFFE-407A-89CC-FF675754C2BB}" type="presOf" srcId="{FB8D1C04-C43C-4836-B851-DE1E4D4AE48E}" destId="{D50380D1-C33E-4724-A734-CF8FD78E54A0}" srcOrd="1" destOrd="0" presId="urn:microsoft.com/office/officeart/2005/8/layout/hProcess4"/>
    <dgm:cxn modelId="{39695E37-C627-4E25-ADE8-5D70592836D8}" type="presOf" srcId="{69109A88-2A2C-4D3F-B501-0634D610D267}" destId="{A455E801-B2BD-4A88-8299-F8A7C92C3821}" srcOrd="0" destOrd="0" presId="urn:microsoft.com/office/officeart/2005/8/layout/hProcess4"/>
    <dgm:cxn modelId="{8E5254AA-9AF7-4F89-BA56-D84A4F403AAE}" type="presOf" srcId="{E2EA0D5A-8342-45FC-AB5B-78441B505F4F}" destId="{D8E7F383-491D-4BBB-BC50-6B4F9263AB3A}" srcOrd="0" destOrd="0" presId="urn:microsoft.com/office/officeart/2005/8/layout/hProcess4"/>
    <dgm:cxn modelId="{F9F51A9E-CBC4-4EC9-BBE6-E227CFC5EF03}" srcId="{3598FF74-0977-405C-9BA3-50A7BEB1BEDE}" destId="{58DE1895-4010-42B2-B203-55D10156BD07}" srcOrd="0" destOrd="0" parTransId="{B510F93D-71BF-4CA2-B23E-C85920B69C35}" sibTransId="{4AF76396-96BF-4F2E-B763-D32D9B1391E1}"/>
    <dgm:cxn modelId="{6580003B-1037-4F55-B3CE-F6E17540ED3F}" srcId="{0A81C989-1408-4C66-9EF2-020C8A399A3E}" destId="{E2EA0D5A-8342-45FC-AB5B-78441B505F4F}" srcOrd="3" destOrd="0" parTransId="{F30B626F-0740-4A0D-973A-FEC2BE03FF24}" sibTransId="{1BB69B59-CF46-44C1-A34A-63DE8D4C6CC6}"/>
    <dgm:cxn modelId="{7D44019B-63F6-4BFD-8E6A-2273FD66D35F}" type="presOf" srcId="{31F573A2-69E2-44C5-ADB8-730543218D3F}" destId="{884D06CE-1109-4599-8835-949265E16E2A}" srcOrd="0" destOrd="0" presId="urn:microsoft.com/office/officeart/2005/8/layout/hProcess4"/>
    <dgm:cxn modelId="{4C977C5A-B6CE-4C4B-BF32-00A4589BD2C0}" srcId="{0A81C989-1408-4C66-9EF2-020C8A399A3E}" destId="{3598FF74-0977-405C-9BA3-50A7BEB1BEDE}" srcOrd="1" destOrd="0" parTransId="{CAFD2A55-46D6-4756-BBB7-E0DCF706AD37}" sibTransId="{506EB2A6-0FA2-4479-9F04-CC753AD44A3E}"/>
    <dgm:cxn modelId="{532AA0EE-E2CE-4AB1-8840-100A08566968}" type="presOf" srcId="{506EB2A6-0FA2-4479-9F04-CC753AD44A3E}" destId="{9DC8049A-073B-41A2-86A5-F944F565B904}" srcOrd="0" destOrd="0" presId="urn:microsoft.com/office/officeart/2005/8/layout/hProcess4"/>
    <dgm:cxn modelId="{6073EFCF-D120-4E03-817A-4E7C6F60F59D}" srcId="{0A81C989-1408-4C66-9EF2-020C8A399A3E}" destId="{8D015300-53CA-4D87-A9AD-246805788D19}" srcOrd="0" destOrd="0" parTransId="{227ADBA4-50EB-4A66-B34B-A5720AE3DF0A}" sibTransId="{31F573A2-69E2-44C5-ADB8-730543218D3F}"/>
    <dgm:cxn modelId="{FF25991D-1129-4A05-84E4-56D205493046}" type="presOf" srcId="{918FAE95-E040-4159-BEAF-A92F463AC9C4}" destId="{B74F71F2-9E10-4116-8E76-51B2AFCDA6C3}" srcOrd="0" destOrd="0" presId="urn:microsoft.com/office/officeart/2005/8/layout/hProcess4"/>
    <dgm:cxn modelId="{29AA616D-BAF3-4736-9658-CA1991633EE5}" type="presOf" srcId="{FB8D1C04-C43C-4836-B851-DE1E4D4AE48E}" destId="{4AB8B833-BB4D-4D9A-B1F5-C6EB801733EC}" srcOrd="0" destOrd="0" presId="urn:microsoft.com/office/officeart/2005/8/layout/hProcess4"/>
    <dgm:cxn modelId="{5DA7B707-070D-46C7-BDE1-E6F2C4D08FDA}" type="presOf" srcId="{C4DBD7FE-50AB-4043-BB1B-F9D7DD64AECE}" destId="{AFBDFE4D-FD95-43FE-8446-0317799AA8C0}" srcOrd="1" destOrd="0" presId="urn:microsoft.com/office/officeart/2005/8/layout/hProcess4"/>
    <dgm:cxn modelId="{925B8F65-B8E7-4351-814F-4EB3047CC341}" type="presParOf" srcId="{B9FB5773-8E80-4447-9F94-B431ACB3BDC1}" destId="{C54D9824-F443-4A23-B900-EFC502F99108}" srcOrd="0" destOrd="0" presId="urn:microsoft.com/office/officeart/2005/8/layout/hProcess4"/>
    <dgm:cxn modelId="{94AEB4E7-AE73-4AE2-B614-BD9D59C20A89}" type="presParOf" srcId="{B9FB5773-8E80-4447-9F94-B431ACB3BDC1}" destId="{1F3CAB60-7AA9-4812-82DB-09BA36337819}" srcOrd="1" destOrd="0" presId="urn:microsoft.com/office/officeart/2005/8/layout/hProcess4"/>
    <dgm:cxn modelId="{84C5D068-6282-4A3D-AAD2-3873E1CB6040}" type="presParOf" srcId="{B9FB5773-8E80-4447-9F94-B431ACB3BDC1}" destId="{35C2047D-D9E0-435D-A986-D79FBD4B75A4}" srcOrd="2" destOrd="0" presId="urn:microsoft.com/office/officeart/2005/8/layout/hProcess4"/>
    <dgm:cxn modelId="{384B1EE6-7EB3-4052-812C-772C608C2A60}" type="presParOf" srcId="{35C2047D-D9E0-435D-A986-D79FBD4B75A4}" destId="{9E9128CE-35D7-4CAC-A5F6-A8309F5936CA}" srcOrd="0" destOrd="0" presId="urn:microsoft.com/office/officeart/2005/8/layout/hProcess4"/>
    <dgm:cxn modelId="{3470E3B8-8AF6-4EAC-BD65-9BB016F73836}" type="presParOf" srcId="{9E9128CE-35D7-4CAC-A5F6-A8309F5936CA}" destId="{D4FED257-A483-4E4D-8E9E-460435333AC0}" srcOrd="0" destOrd="0" presId="urn:microsoft.com/office/officeart/2005/8/layout/hProcess4"/>
    <dgm:cxn modelId="{EFE03184-27F4-4314-A9CA-15CC4C3ACD6A}" type="presParOf" srcId="{9E9128CE-35D7-4CAC-A5F6-A8309F5936CA}" destId="{4A0F2F0D-FAE4-4A73-A0D2-CF0D085EB27D}" srcOrd="1" destOrd="0" presId="urn:microsoft.com/office/officeart/2005/8/layout/hProcess4"/>
    <dgm:cxn modelId="{149A58FE-05D2-4420-8FA2-4AB82CA83A42}" type="presParOf" srcId="{9E9128CE-35D7-4CAC-A5F6-A8309F5936CA}" destId="{AFBDFE4D-FD95-43FE-8446-0317799AA8C0}" srcOrd="2" destOrd="0" presId="urn:microsoft.com/office/officeart/2005/8/layout/hProcess4"/>
    <dgm:cxn modelId="{6B6BFA78-8CC9-4068-9958-E841B000D2AA}" type="presParOf" srcId="{9E9128CE-35D7-4CAC-A5F6-A8309F5936CA}" destId="{D66FC20E-5EA2-4623-B7B0-2A720335FD91}" srcOrd="3" destOrd="0" presId="urn:microsoft.com/office/officeart/2005/8/layout/hProcess4"/>
    <dgm:cxn modelId="{8C3A67B9-E772-42E8-97FE-FCA4D80A74A7}" type="presParOf" srcId="{9E9128CE-35D7-4CAC-A5F6-A8309F5936CA}" destId="{3780654C-7003-4347-BCAC-0DE96C04A7CE}" srcOrd="4" destOrd="0" presId="urn:microsoft.com/office/officeart/2005/8/layout/hProcess4"/>
    <dgm:cxn modelId="{335B579C-7305-46CC-BE64-D45CB581AACC}" type="presParOf" srcId="{35C2047D-D9E0-435D-A986-D79FBD4B75A4}" destId="{884D06CE-1109-4599-8835-949265E16E2A}" srcOrd="1" destOrd="0" presId="urn:microsoft.com/office/officeart/2005/8/layout/hProcess4"/>
    <dgm:cxn modelId="{A743FD56-CBD0-4273-8160-BB0405D076AC}" type="presParOf" srcId="{35C2047D-D9E0-435D-A986-D79FBD4B75A4}" destId="{71EF54B1-07AE-4856-9089-8DDDC6FC69F3}" srcOrd="2" destOrd="0" presId="urn:microsoft.com/office/officeart/2005/8/layout/hProcess4"/>
    <dgm:cxn modelId="{830C2A61-8452-444D-BED8-2D7592E6483E}" type="presParOf" srcId="{71EF54B1-07AE-4856-9089-8DDDC6FC69F3}" destId="{02EDEA16-6B3F-4092-80F5-B361B078BE40}" srcOrd="0" destOrd="0" presId="urn:microsoft.com/office/officeart/2005/8/layout/hProcess4"/>
    <dgm:cxn modelId="{0A3CE082-86E7-4E4A-8C29-22E3B33C4218}" type="presParOf" srcId="{71EF54B1-07AE-4856-9089-8DDDC6FC69F3}" destId="{85ACAF82-E02E-4CF9-8B81-794BABD5D6DB}" srcOrd="1" destOrd="0" presId="urn:microsoft.com/office/officeart/2005/8/layout/hProcess4"/>
    <dgm:cxn modelId="{E7A460A8-621E-4997-BD3A-2091D4D568C8}" type="presParOf" srcId="{71EF54B1-07AE-4856-9089-8DDDC6FC69F3}" destId="{70BD62C8-DBAC-4FF7-8627-5889C35A01F1}" srcOrd="2" destOrd="0" presId="urn:microsoft.com/office/officeart/2005/8/layout/hProcess4"/>
    <dgm:cxn modelId="{17FBE3BC-11B0-4ED3-9EF1-2637DD2B34CA}" type="presParOf" srcId="{71EF54B1-07AE-4856-9089-8DDDC6FC69F3}" destId="{E44B4B5D-B977-4B3A-99AA-AAB1FD918460}" srcOrd="3" destOrd="0" presId="urn:microsoft.com/office/officeart/2005/8/layout/hProcess4"/>
    <dgm:cxn modelId="{98A797E0-01B0-4541-B438-D00FA532F8ED}" type="presParOf" srcId="{71EF54B1-07AE-4856-9089-8DDDC6FC69F3}" destId="{25A37C08-1A75-4E7B-8401-BEB957AC097A}" srcOrd="4" destOrd="0" presId="urn:microsoft.com/office/officeart/2005/8/layout/hProcess4"/>
    <dgm:cxn modelId="{7630BB2C-41E5-4825-BC33-3664B1188293}" type="presParOf" srcId="{35C2047D-D9E0-435D-A986-D79FBD4B75A4}" destId="{9DC8049A-073B-41A2-86A5-F944F565B904}" srcOrd="3" destOrd="0" presId="urn:microsoft.com/office/officeart/2005/8/layout/hProcess4"/>
    <dgm:cxn modelId="{76F49BA1-4F38-4766-A412-6B42BDF4B217}" type="presParOf" srcId="{35C2047D-D9E0-435D-A986-D79FBD4B75A4}" destId="{087FB129-D932-4C5B-B513-43871B8246D7}" srcOrd="4" destOrd="0" presId="urn:microsoft.com/office/officeart/2005/8/layout/hProcess4"/>
    <dgm:cxn modelId="{BFACB4E8-4137-4506-910F-92E39275891D}" type="presParOf" srcId="{087FB129-D932-4C5B-B513-43871B8246D7}" destId="{73253D7E-B35A-4F52-8095-E1FF4A588F73}" srcOrd="0" destOrd="0" presId="urn:microsoft.com/office/officeart/2005/8/layout/hProcess4"/>
    <dgm:cxn modelId="{829EE049-C031-40D0-9016-E40A61916D9B}" type="presParOf" srcId="{087FB129-D932-4C5B-B513-43871B8246D7}" destId="{4AB8B833-BB4D-4D9A-B1F5-C6EB801733EC}" srcOrd="1" destOrd="0" presId="urn:microsoft.com/office/officeart/2005/8/layout/hProcess4"/>
    <dgm:cxn modelId="{BBB68657-BFAA-462B-8560-F1958BD068D4}" type="presParOf" srcId="{087FB129-D932-4C5B-B513-43871B8246D7}" destId="{D50380D1-C33E-4724-A734-CF8FD78E54A0}" srcOrd="2" destOrd="0" presId="urn:microsoft.com/office/officeart/2005/8/layout/hProcess4"/>
    <dgm:cxn modelId="{11C38AE2-F7F5-403F-8489-CDFCA922F4C9}" type="presParOf" srcId="{087FB129-D932-4C5B-B513-43871B8246D7}" destId="{A455E801-B2BD-4A88-8299-F8A7C92C3821}" srcOrd="3" destOrd="0" presId="urn:microsoft.com/office/officeart/2005/8/layout/hProcess4"/>
    <dgm:cxn modelId="{C7B2F5D9-FEC1-49C2-B73A-16850DA1FFEF}" type="presParOf" srcId="{087FB129-D932-4C5B-B513-43871B8246D7}" destId="{E3DA7A23-2FDF-4A13-BAA0-FFEA336CE0FA}" srcOrd="4" destOrd="0" presId="urn:microsoft.com/office/officeart/2005/8/layout/hProcess4"/>
    <dgm:cxn modelId="{2B4C5768-C522-46EB-8C57-975046154C19}" type="presParOf" srcId="{35C2047D-D9E0-435D-A986-D79FBD4B75A4}" destId="{6DBF55E1-337A-456B-8E7A-B28CA1D8FBFE}" srcOrd="5" destOrd="0" presId="urn:microsoft.com/office/officeart/2005/8/layout/hProcess4"/>
    <dgm:cxn modelId="{DE5371CB-59F4-4887-B6AD-A507F405B470}" type="presParOf" srcId="{35C2047D-D9E0-435D-A986-D79FBD4B75A4}" destId="{4EE67009-F700-4618-A360-0981B85F51D1}" srcOrd="6" destOrd="0" presId="urn:microsoft.com/office/officeart/2005/8/layout/hProcess4"/>
    <dgm:cxn modelId="{20F0D8D0-1EE3-4522-AC3C-FF8B8073BA6E}" type="presParOf" srcId="{4EE67009-F700-4618-A360-0981B85F51D1}" destId="{4F270785-169A-4B81-AFBE-16B3B55AC7A2}" srcOrd="0" destOrd="0" presId="urn:microsoft.com/office/officeart/2005/8/layout/hProcess4"/>
    <dgm:cxn modelId="{CA51F945-F4B5-4887-8182-65CA3AEDFFF5}" type="presParOf" srcId="{4EE67009-F700-4618-A360-0981B85F51D1}" destId="{B74F71F2-9E10-4116-8E76-51B2AFCDA6C3}" srcOrd="1" destOrd="0" presId="urn:microsoft.com/office/officeart/2005/8/layout/hProcess4"/>
    <dgm:cxn modelId="{CC6360D2-B0D6-40A2-898B-F033278ED21F}" type="presParOf" srcId="{4EE67009-F700-4618-A360-0981B85F51D1}" destId="{63988A95-439A-4326-BE86-84B406154FC4}" srcOrd="2" destOrd="0" presId="urn:microsoft.com/office/officeart/2005/8/layout/hProcess4"/>
    <dgm:cxn modelId="{CB282537-90AB-4882-9BED-718B7107DBF7}" type="presParOf" srcId="{4EE67009-F700-4618-A360-0981B85F51D1}" destId="{D8E7F383-491D-4BBB-BC50-6B4F9263AB3A}" srcOrd="3" destOrd="0" presId="urn:microsoft.com/office/officeart/2005/8/layout/hProcess4"/>
    <dgm:cxn modelId="{1050C3B4-DF62-4F70-A679-09DD0A4523E3}" type="presParOf" srcId="{4EE67009-F700-4618-A360-0981B85F51D1}" destId="{D2D1BEBA-D3B5-4B9F-84D1-C786D4FFAEBF}" srcOrd="4" destOrd="0" presId="urn:microsoft.com/office/officeart/2005/8/layout/h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0F2F0D-FAE4-4A73-A0D2-CF0D085EB27D}">
      <dsp:nvSpPr>
        <dsp:cNvPr id="0" name=""/>
        <dsp:cNvSpPr/>
      </dsp:nvSpPr>
      <dsp:spPr>
        <a:xfrm>
          <a:off x="3053" y="2104085"/>
          <a:ext cx="1826922" cy="1506828"/>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7150" tIns="57150" rIns="57150" bIns="57150" numCol="1" spcCol="1270" anchor="t" anchorCtr="0">
          <a:noAutofit/>
        </a:bodyPr>
        <a:lstStyle/>
        <a:p>
          <a:pPr marL="285750" lvl="1" indent="-285750" algn="l" defTabSz="1333500">
            <a:lnSpc>
              <a:spcPct val="90000"/>
            </a:lnSpc>
            <a:spcBef>
              <a:spcPct val="0"/>
            </a:spcBef>
            <a:spcAft>
              <a:spcPct val="15000"/>
            </a:spcAft>
            <a:buChar char="••"/>
          </a:pPr>
          <a:r>
            <a:rPr lang="en-US" sz="3000" kern="1200" dirty="0" smtClean="0"/>
            <a:t>John 3:16</a:t>
          </a:r>
          <a:endParaRPr lang="en-US" sz="3000" kern="1200" dirty="0"/>
        </a:p>
      </dsp:txBody>
      <dsp:txXfrm>
        <a:off x="37729" y="2138761"/>
        <a:ext cx="1757570" cy="1114585"/>
      </dsp:txXfrm>
    </dsp:sp>
    <dsp:sp modelId="{884D06CE-1109-4599-8835-949265E16E2A}">
      <dsp:nvSpPr>
        <dsp:cNvPr id="0" name=""/>
        <dsp:cNvSpPr/>
      </dsp:nvSpPr>
      <dsp:spPr>
        <a:xfrm>
          <a:off x="1058982" y="2550527"/>
          <a:ext cx="1911163" cy="1911163"/>
        </a:xfrm>
        <a:prstGeom prst="leftCircularArrow">
          <a:avLst>
            <a:gd name="adj1" fmla="val 2613"/>
            <a:gd name="adj2" fmla="val 317523"/>
            <a:gd name="adj3" fmla="val 2169176"/>
            <a:gd name="adj4" fmla="val 9100632"/>
            <a:gd name="adj5" fmla="val 3049"/>
          </a:avLst>
        </a:prstGeom>
        <a:gradFill rotWithShape="0">
          <a:gsLst>
            <a:gs pos="0">
              <a:schemeClr val="accent2">
                <a:tint val="60000"/>
                <a:hueOff val="0"/>
                <a:satOff val="0"/>
                <a:lumOff val="0"/>
                <a:alphaOff val="0"/>
                <a:shade val="51000"/>
                <a:satMod val="130000"/>
              </a:schemeClr>
            </a:gs>
            <a:gs pos="80000">
              <a:schemeClr val="accent2">
                <a:tint val="60000"/>
                <a:hueOff val="0"/>
                <a:satOff val="0"/>
                <a:lumOff val="0"/>
                <a:alphaOff val="0"/>
                <a:shade val="93000"/>
                <a:satMod val="130000"/>
              </a:schemeClr>
            </a:gs>
            <a:gs pos="100000">
              <a:schemeClr val="accent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D66FC20E-5EA2-4623-B7B0-2A720335FD91}">
      <dsp:nvSpPr>
        <dsp:cNvPr id="0" name=""/>
        <dsp:cNvSpPr/>
      </dsp:nvSpPr>
      <dsp:spPr>
        <a:xfrm>
          <a:off x="409036" y="3288022"/>
          <a:ext cx="1623931" cy="645783"/>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kern="1200" dirty="0" smtClean="0"/>
            <a:t>God Loved Us</a:t>
          </a:r>
          <a:endParaRPr lang="en-US" sz="1800" kern="1200" dirty="0"/>
        </a:p>
      </dsp:txBody>
      <dsp:txXfrm>
        <a:off x="427950" y="3306936"/>
        <a:ext cx="1586103" cy="607955"/>
      </dsp:txXfrm>
    </dsp:sp>
    <dsp:sp modelId="{85ACAF82-E02E-4CF9-8B81-794BABD5D6DB}">
      <dsp:nvSpPr>
        <dsp:cNvPr id="0" name=""/>
        <dsp:cNvSpPr/>
      </dsp:nvSpPr>
      <dsp:spPr>
        <a:xfrm>
          <a:off x="2270779" y="2138807"/>
          <a:ext cx="1826922" cy="1506828"/>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7150" tIns="57150" rIns="57150" bIns="57150" numCol="1" spcCol="1270" anchor="t" anchorCtr="0">
          <a:noAutofit/>
        </a:bodyPr>
        <a:lstStyle/>
        <a:p>
          <a:pPr marL="285750" lvl="1" indent="-285750" algn="l" defTabSz="1333500">
            <a:lnSpc>
              <a:spcPct val="90000"/>
            </a:lnSpc>
            <a:spcBef>
              <a:spcPct val="0"/>
            </a:spcBef>
            <a:spcAft>
              <a:spcPct val="15000"/>
            </a:spcAft>
            <a:buChar char="••"/>
          </a:pPr>
          <a:r>
            <a:rPr lang="en-US" sz="3000" kern="1200" dirty="0" smtClean="0"/>
            <a:t>1 John 4:19</a:t>
          </a:r>
          <a:endParaRPr lang="en-US" sz="3000" kern="1200" dirty="0"/>
        </a:p>
      </dsp:txBody>
      <dsp:txXfrm>
        <a:off x="2305455" y="2496375"/>
        <a:ext cx="1757570" cy="1114585"/>
      </dsp:txXfrm>
    </dsp:sp>
    <dsp:sp modelId="{9DC8049A-073B-41A2-86A5-F944F565B904}">
      <dsp:nvSpPr>
        <dsp:cNvPr id="0" name=""/>
        <dsp:cNvSpPr/>
      </dsp:nvSpPr>
      <dsp:spPr>
        <a:xfrm>
          <a:off x="3306814" y="1168198"/>
          <a:ext cx="2144263" cy="2144263"/>
        </a:xfrm>
        <a:prstGeom prst="circularArrow">
          <a:avLst>
            <a:gd name="adj1" fmla="val 2329"/>
            <a:gd name="adj2" fmla="val 281149"/>
            <a:gd name="adj3" fmla="val 19509019"/>
            <a:gd name="adj4" fmla="val 12541190"/>
            <a:gd name="adj5" fmla="val 2717"/>
          </a:avLst>
        </a:prstGeom>
        <a:gradFill rotWithShape="0">
          <a:gsLst>
            <a:gs pos="0">
              <a:schemeClr val="accent2">
                <a:tint val="60000"/>
                <a:hueOff val="0"/>
                <a:satOff val="0"/>
                <a:lumOff val="0"/>
                <a:alphaOff val="0"/>
                <a:shade val="51000"/>
                <a:satMod val="130000"/>
              </a:schemeClr>
            </a:gs>
            <a:gs pos="80000">
              <a:schemeClr val="accent2">
                <a:tint val="60000"/>
                <a:hueOff val="0"/>
                <a:satOff val="0"/>
                <a:lumOff val="0"/>
                <a:alphaOff val="0"/>
                <a:shade val="93000"/>
                <a:satMod val="130000"/>
              </a:schemeClr>
            </a:gs>
            <a:gs pos="100000">
              <a:schemeClr val="accent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E44B4B5D-B977-4B3A-99AA-AAB1FD918460}">
      <dsp:nvSpPr>
        <dsp:cNvPr id="0" name=""/>
        <dsp:cNvSpPr/>
      </dsp:nvSpPr>
      <dsp:spPr>
        <a:xfrm>
          <a:off x="2676762" y="1746471"/>
          <a:ext cx="1623931" cy="784672"/>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kern="1200" dirty="0" smtClean="0"/>
            <a:t>We Love God and Keep Word</a:t>
          </a:r>
          <a:endParaRPr lang="en-US" sz="1800" kern="1200" dirty="0"/>
        </a:p>
      </dsp:txBody>
      <dsp:txXfrm>
        <a:off x="2699744" y="1769453"/>
        <a:ext cx="1577967" cy="738708"/>
      </dsp:txXfrm>
    </dsp:sp>
    <dsp:sp modelId="{4AB8B833-BB4D-4D9A-B1F5-C6EB801733EC}">
      <dsp:nvSpPr>
        <dsp:cNvPr id="0" name=""/>
        <dsp:cNvSpPr/>
      </dsp:nvSpPr>
      <dsp:spPr>
        <a:xfrm>
          <a:off x="4538506" y="2051688"/>
          <a:ext cx="1826922" cy="1506828"/>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7150" tIns="57150" rIns="57150" bIns="57150" numCol="1" spcCol="1270" anchor="t" anchorCtr="0">
          <a:noAutofit/>
        </a:bodyPr>
        <a:lstStyle/>
        <a:p>
          <a:pPr marL="285750" lvl="1" indent="-285750" algn="l" defTabSz="1333500">
            <a:lnSpc>
              <a:spcPct val="90000"/>
            </a:lnSpc>
            <a:spcBef>
              <a:spcPct val="0"/>
            </a:spcBef>
            <a:spcAft>
              <a:spcPct val="15000"/>
            </a:spcAft>
            <a:buChar char="••"/>
          </a:pPr>
          <a:r>
            <a:rPr lang="en-US" sz="3000" kern="1200" dirty="0" smtClean="0"/>
            <a:t>John 16:27</a:t>
          </a:r>
          <a:endParaRPr lang="en-US" sz="3000" kern="1200" dirty="0"/>
        </a:p>
      </dsp:txBody>
      <dsp:txXfrm>
        <a:off x="4573182" y="2086364"/>
        <a:ext cx="1757570" cy="1114585"/>
      </dsp:txXfrm>
    </dsp:sp>
    <dsp:sp modelId="{6DBF55E1-337A-456B-8E7A-B28CA1D8FBFE}">
      <dsp:nvSpPr>
        <dsp:cNvPr id="0" name=""/>
        <dsp:cNvSpPr/>
      </dsp:nvSpPr>
      <dsp:spPr>
        <a:xfrm>
          <a:off x="5569415" y="2559083"/>
          <a:ext cx="1911728" cy="1911728"/>
        </a:xfrm>
        <a:prstGeom prst="leftCircularArrow">
          <a:avLst>
            <a:gd name="adj1" fmla="val 2612"/>
            <a:gd name="adj2" fmla="val 317423"/>
            <a:gd name="adj3" fmla="val 1978055"/>
            <a:gd name="adj4" fmla="val 8909611"/>
            <a:gd name="adj5" fmla="val 3048"/>
          </a:avLst>
        </a:prstGeom>
        <a:gradFill rotWithShape="0">
          <a:gsLst>
            <a:gs pos="0">
              <a:schemeClr val="accent2">
                <a:tint val="60000"/>
                <a:hueOff val="0"/>
                <a:satOff val="0"/>
                <a:lumOff val="0"/>
                <a:alphaOff val="0"/>
                <a:shade val="51000"/>
                <a:satMod val="130000"/>
              </a:schemeClr>
            </a:gs>
            <a:gs pos="80000">
              <a:schemeClr val="accent2">
                <a:tint val="60000"/>
                <a:hueOff val="0"/>
                <a:satOff val="0"/>
                <a:lumOff val="0"/>
                <a:alphaOff val="0"/>
                <a:shade val="93000"/>
                <a:satMod val="130000"/>
              </a:schemeClr>
            </a:gs>
            <a:gs pos="100000">
              <a:schemeClr val="accent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A455E801-B2BD-4A88-8299-F8A7C92C3821}">
      <dsp:nvSpPr>
        <dsp:cNvPr id="0" name=""/>
        <dsp:cNvSpPr/>
      </dsp:nvSpPr>
      <dsp:spPr>
        <a:xfrm>
          <a:off x="4944489" y="3130830"/>
          <a:ext cx="1623931" cy="855372"/>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kern="1200" dirty="0" smtClean="0"/>
            <a:t>God  Loves Us For Loving Him</a:t>
          </a:r>
          <a:endParaRPr lang="en-US" sz="1800" kern="1200" dirty="0"/>
        </a:p>
      </dsp:txBody>
      <dsp:txXfrm>
        <a:off x="4969542" y="3155883"/>
        <a:ext cx="1573825" cy="805266"/>
      </dsp:txXfrm>
    </dsp:sp>
    <dsp:sp modelId="{B74F71F2-9E10-4116-8E76-51B2AFCDA6C3}">
      <dsp:nvSpPr>
        <dsp:cNvPr id="0" name=""/>
        <dsp:cNvSpPr/>
      </dsp:nvSpPr>
      <dsp:spPr>
        <a:xfrm>
          <a:off x="6806232" y="2104085"/>
          <a:ext cx="1826922" cy="1506828"/>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7150" tIns="57150" rIns="57150" bIns="57150" numCol="1" spcCol="1270" anchor="t" anchorCtr="0">
          <a:noAutofit/>
        </a:bodyPr>
        <a:lstStyle/>
        <a:p>
          <a:pPr marL="285750" lvl="1" indent="-285750" algn="l" defTabSz="1333500">
            <a:lnSpc>
              <a:spcPct val="90000"/>
            </a:lnSpc>
            <a:spcBef>
              <a:spcPct val="0"/>
            </a:spcBef>
            <a:spcAft>
              <a:spcPct val="15000"/>
            </a:spcAft>
            <a:buChar char="••"/>
          </a:pPr>
          <a:r>
            <a:rPr lang="en-US" sz="3000" kern="1200" dirty="0" smtClean="0"/>
            <a:t>1 John 4:10, 11</a:t>
          </a:r>
          <a:endParaRPr lang="en-US" sz="3000" kern="1200" dirty="0"/>
        </a:p>
      </dsp:txBody>
      <dsp:txXfrm>
        <a:off x="6840908" y="2461653"/>
        <a:ext cx="1757570" cy="1114585"/>
      </dsp:txXfrm>
    </dsp:sp>
    <dsp:sp modelId="{D8E7F383-491D-4BBB-BC50-6B4F9263AB3A}">
      <dsp:nvSpPr>
        <dsp:cNvPr id="0" name=""/>
        <dsp:cNvSpPr/>
      </dsp:nvSpPr>
      <dsp:spPr>
        <a:xfrm>
          <a:off x="7212215" y="1781193"/>
          <a:ext cx="1623931" cy="645783"/>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kern="1200" dirty="0" smtClean="0"/>
            <a:t>We Love Brethren</a:t>
          </a:r>
          <a:endParaRPr lang="en-US" sz="1800" kern="1200" dirty="0"/>
        </a:p>
      </dsp:txBody>
      <dsp:txXfrm>
        <a:off x="7231129" y="1800107"/>
        <a:ext cx="1586103" cy="607955"/>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t" anchorCtr="0" compatLnSpc="1">
            <a:prstTxWarp prst="textNoShape">
              <a:avLst/>
            </a:prstTxWarp>
          </a:bodyPr>
          <a:lstStyle>
            <a:lvl1pPr algn="l" eaLnBrk="1" hangingPunct="1">
              <a:defRPr sz="1200" smtClean="0">
                <a:latin typeface="Arial" pitchFamily="34" charset="0"/>
              </a:defRPr>
            </a:lvl1pPr>
          </a:lstStyle>
          <a:p>
            <a:pPr>
              <a:defRPr/>
            </a:pPr>
            <a:endParaRPr lang="en-US"/>
          </a:p>
        </p:txBody>
      </p:sp>
      <p:sp>
        <p:nvSpPr>
          <p:cNvPr id="64515" name="Rectangle 3"/>
          <p:cNvSpPr>
            <a:spLocks noGrp="1" noChangeArrowheads="1"/>
          </p:cNvSpPr>
          <p:nvPr>
            <p:ph type="dt" sz="quarter" idx="1"/>
          </p:nvPr>
        </p:nvSpPr>
        <p:spPr bwMode="auto">
          <a:xfrm>
            <a:off x="4023503" y="0"/>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t" anchorCtr="0" compatLnSpc="1">
            <a:prstTxWarp prst="textNoShape">
              <a:avLst/>
            </a:prstTxWarp>
          </a:bodyPr>
          <a:lstStyle>
            <a:lvl1pPr algn="r" eaLnBrk="1" hangingPunct="1">
              <a:defRPr sz="1200" smtClean="0">
                <a:latin typeface="Arial" pitchFamily="34" charset="0"/>
              </a:defRPr>
            </a:lvl1pPr>
          </a:lstStyle>
          <a:p>
            <a:pPr>
              <a:defRPr/>
            </a:pPr>
            <a:endParaRPr lang="en-US"/>
          </a:p>
        </p:txBody>
      </p:sp>
      <p:sp>
        <p:nvSpPr>
          <p:cNvPr id="64516" name="Rectangle 4"/>
          <p:cNvSpPr>
            <a:spLocks noGrp="1" noChangeArrowheads="1"/>
          </p:cNvSpPr>
          <p:nvPr>
            <p:ph type="ftr" sz="quarter" idx="2"/>
          </p:nvPr>
        </p:nvSpPr>
        <p:spPr bwMode="auto">
          <a:xfrm>
            <a:off x="0" y="8916879"/>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b" anchorCtr="0" compatLnSpc="1">
            <a:prstTxWarp prst="textNoShape">
              <a:avLst/>
            </a:prstTxWarp>
          </a:bodyPr>
          <a:lstStyle>
            <a:lvl1pPr algn="l" eaLnBrk="1" hangingPunct="1">
              <a:defRPr sz="1200" smtClean="0">
                <a:latin typeface="Arial" pitchFamily="34" charset="0"/>
              </a:defRPr>
            </a:lvl1pPr>
          </a:lstStyle>
          <a:p>
            <a:pPr>
              <a:defRPr/>
            </a:pPr>
            <a:endParaRPr lang="en-US"/>
          </a:p>
        </p:txBody>
      </p:sp>
      <p:sp>
        <p:nvSpPr>
          <p:cNvPr id="64517" name="Rectangle 5"/>
          <p:cNvSpPr>
            <a:spLocks noGrp="1" noChangeArrowheads="1"/>
          </p:cNvSpPr>
          <p:nvPr>
            <p:ph type="sldNum" sz="quarter" idx="3"/>
          </p:nvPr>
        </p:nvSpPr>
        <p:spPr bwMode="auto">
          <a:xfrm>
            <a:off x="4023503" y="8916879"/>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b" anchorCtr="0" compatLnSpc="1">
            <a:prstTxWarp prst="textNoShape">
              <a:avLst/>
            </a:prstTxWarp>
          </a:bodyPr>
          <a:lstStyle>
            <a:lvl1pPr algn="r" eaLnBrk="1" hangingPunct="1">
              <a:defRPr sz="1200" smtClean="0">
                <a:latin typeface="Arial" pitchFamily="34" charset="0"/>
              </a:defRPr>
            </a:lvl1pPr>
          </a:lstStyle>
          <a:p>
            <a:pPr>
              <a:defRPr/>
            </a:pPr>
            <a:fld id="{E0E1EEF3-A91B-4CB8-A347-BF0948BF9CB1}" type="slidenum">
              <a:rPr lang="en-US"/>
              <a:pPr>
                <a:defRPr/>
              </a:pPr>
              <a:t>‹#›</a:t>
            </a:fld>
            <a:endParaRPr lang="en-US"/>
          </a:p>
        </p:txBody>
      </p:sp>
    </p:spTree>
    <p:extLst>
      <p:ext uri="{BB962C8B-B14F-4D97-AF65-F5344CB8AC3E}">
        <p14:creationId xmlns:p14="http://schemas.microsoft.com/office/powerpoint/2010/main" val="38175521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503" y="0"/>
            <a:ext cx="3077739" cy="469424"/>
          </a:xfrm>
          <a:prstGeom prst="rect">
            <a:avLst/>
          </a:prstGeom>
        </p:spPr>
        <p:txBody>
          <a:bodyPr vert="horz" lIns="94229" tIns="47114" rIns="94229" bIns="47114" rtlCol="0"/>
          <a:lstStyle>
            <a:lvl1pPr algn="r">
              <a:defRPr sz="1200"/>
            </a:lvl1pPr>
          </a:lstStyle>
          <a:p>
            <a:fld id="{577CD84A-B62D-4080-B511-E8994125B8AA}" type="datetimeFigureOut">
              <a:rPr lang="en-US" smtClean="0"/>
              <a:t>5/26/2012</a:t>
            </a:fld>
            <a:endParaRPr lang="en-US"/>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6879"/>
            <a:ext cx="3077739" cy="469424"/>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503" y="8916879"/>
            <a:ext cx="3077739" cy="469424"/>
          </a:xfrm>
          <a:prstGeom prst="rect">
            <a:avLst/>
          </a:prstGeom>
        </p:spPr>
        <p:txBody>
          <a:bodyPr vert="horz" lIns="94229" tIns="47114" rIns="94229" bIns="47114" rtlCol="0" anchor="b"/>
          <a:lstStyle>
            <a:lvl1pPr algn="r">
              <a:defRPr sz="1200"/>
            </a:lvl1pPr>
          </a:lstStyle>
          <a:p>
            <a:fld id="{D4AF6813-CA61-4AE5-87C5-F327C4DE5C8A}" type="slidenum">
              <a:rPr lang="en-US" smtClean="0"/>
              <a:t>‹#›</a:t>
            </a:fld>
            <a:endParaRPr lang="en-US"/>
          </a:p>
        </p:txBody>
      </p:sp>
    </p:spTree>
    <p:extLst>
      <p:ext uri="{BB962C8B-B14F-4D97-AF65-F5344CB8AC3E}">
        <p14:creationId xmlns:p14="http://schemas.microsoft.com/office/powerpoint/2010/main" val="364759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r>
              <a:rPr lang="en-US" dirty="0" smtClean="0"/>
              <a:t>Lubbock, 5/27/2012</a:t>
            </a:r>
            <a:endParaRPr lang="en-US" dirty="0"/>
          </a:p>
        </p:txBody>
      </p:sp>
      <p:sp>
        <p:nvSpPr>
          <p:cNvPr id="4" name="Slide Number Placeholder 3"/>
          <p:cNvSpPr>
            <a:spLocks noGrp="1"/>
          </p:cNvSpPr>
          <p:nvPr>
            <p:ph type="sldNum" sz="quarter" idx="10"/>
          </p:nvPr>
        </p:nvSpPr>
        <p:spPr/>
        <p:txBody>
          <a:bodyPr/>
          <a:lstStyle/>
          <a:p>
            <a:fld id="{D4AF6813-CA61-4AE5-87C5-F327C4DE5C8A}" type="slidenum">
              <a:rPr lang="en-US" smtClean="0"/>
              <a:t>1</a:t>
            </a:fld>
            <a:endParaRPr lang="en-US"/>
          </a:p>
        </p:txBody>
      </p:sp>
    </p:spTree>
    <p:extLst>
      <p:ext uri="{BB962C8B-B14F-4D97-AF65-F5344CB8AC3E}">
        <p14:creationId xmlns:p14="http://schemas.microsoft.com/office/powerpoint/2010/main" val="2935725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AF6813-CA61-4AE5-87C5-F327C4DE5C8A}" type="slidenum">
              <a:rPr lang="en-US" smtClean="0"/>
              <a:t>10</a:t>
            </a:fld>
            <a:endParaRPr lang="en-US"/>
          </a:p>
        </p:txBody>
      </p:sp>
    </p:spTree>
    <p:extLst>
      <p:ext uri="{BB962C8B-B14F-4D97-AF65-F5344CB8AC3E}">
        <p14:creationId xmlns:p14="http://schemas.microsoft.com/office/powerpoint/2010/main" val="22719495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AF6813-CA61-4AE5-87C5-F327C4DE5C8A}" type="slidenum">
              <a:rPr lang="en-US" smtClean="0"/>
              <a:t>11</a:t>
            </a:fld>
            <a:endParaRPr lang="en-US"/>
          </a:p>
        </p:txBody>
      </p:sp>
    </p:spTree>
    <p:extLst>
      <p:ext uri="{BB962C8B-B14F-4D97-AF65-F5344CB8AC3E}">
        <p14:creationId xmlns:p14="http://schemas.microsoft.com/office/powerpoint/2010/main" val="28977986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AF6813-CA61-4AE5-87C5-F327C4DE5C8A}" type="slidenum">
              <a:rPr lang="en-US" smtClean="0"/>
              <a:t>12</a:t>
            </a:fld>
            <a:endParaRPr lang="en-US"/>
          </a:p>
        </p:txBody>
      </p:sp>
    </p:spTree>
    <p:extLst>
      <p:ext uri="{BB962C8B-B14F-4D97-AF65-F5344CB8AC3E}">
        <p14:creationId xmlns:p14="http://schemas.microsoft.com/office/powerpoint/2010/main" val="2209144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AF6813-CA61-4AE5-87C5-F327C4DE5C8A}" type="slidenum">
              <a:rPr lang="en-US" smtClean="0"/>
              <a:t>13</a:t>
            </a:fld>
            <a:endParaRPr lang="en-US"/>
          </a:p>
        </p:txBody>
      </p:sp>
    </p:spTree>
    <p:extLst>
      <p:ext uri="{BB962C8B-B14F-4D97-AF65-F5344CB8AC3E}">
        <p14:creationId xmlns:p14="http://schemas.microsoft.com/office/powerpoint/2010/main" val="3400910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AF6813-CA61-4AE5-87C5-F327C4DE5C8A}" type="slidenum">
              <a:rPr lang="en-US" smtClean="0"/>
              <a:t>14</a:t>
            </a:fld>
            <a:endParaRPr lang="en-US"/>
          </a:p>
        </p:txBody>
      </p:sp>
    </p:spTree>
    <p:extLst>
      <p:ext uri="{BB962C8B-B14F-4D97-AF65-F5344CB8AC3E}">
        <p14:creationId xmlns:p14="http://schemas.microsoft.com/office/powerpoint/2010/main" val="25818640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your</a:t>
            </a:r>
            <a:r>
              <a:rPr lang="en-US" baseline="0" dirty="0" smtClean="0"/>
              <a:t> faculties should be stronger toward God than to anything else.  Your heart or affections should be stronger toward God than anyone else. Your soul or life should desire God more than anything else (Ps. 42:1). Your mind or intellect should pursue more strongly the reality of God than anyone else. No man has a good education who does not know and love God.</a:t>
            </a:r>
            <a:endParaRPr lang="en-US" dirty="0"/>
          </a:p>
        </p:txBody>
      </p:sp>
      <p:sp>
        <p:nvSpPr>
          <p:cNvPr id="4" name="Slide Number Placeholder 3"/>
          <p:cNvSpPr>
            <a:spLocks noGrp="1"/>
          </p:cNvSpPr>
          <p:nvPr>
            <p:ph type="sldNum" sz="quarter" idx="10"/>
          </p:nvPr>
        </p:nvSpPr>
        <p:spPr/>
        <p:txBody>
          <a:bodyPr/>
          <a:lstStyle/>
          <a:p>
            <a:fld id="{D4AF6813-CA61-4AE5-87C5-F327C4DE5C8A}" type="slidenum">
              <a:rPr lang="en-US" smtClean="0"/>
              <a:t>15</a:t>
            </a:fld>
            <a:endParaRPr lang="en-US"/>
          </a:p>
        </p:txBody>
      </p:sp>
    </p:spTree>
    <p:extLst>
      <p:ext uri="{BB962C8B-B14F-4D97-AF65-F5344CB8AC3E}">
        <p14:creationId xmlns:p14="http://schemas.microsoft.com/office/powerpoint/2010/main" val="35025063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AF6813-CA61-4AE5-87C5-F327C4DE5C8A}" type="slidenum">
              <a:rPr lang="en-US" smtClean="0"/>
              <a:t>16</a:t>
            </a:fld>
            <a:endParaRPr lang="en-US"/>
          </a:p>
        </p:txBody>
      </p:sp>
    </p:spTree>
    <p:extLst>
      <p:ext uri="{BB962C8B-B14F-4D97-AF65-F5344CB8AC3E}">
        <p14:creationId xmlns:p14="http://schemas.microsoft.com/office/powerpoint/2010/main" val="16966821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Notice</a:t>
            </a:r>
            <a:r>
              <a:rPr lang="en-US" baseline="0" dirty="0" smtClean="0"/>
              <a:t> how Christ dwells in our hearts by faith, but we are to be rooted and anchored in love so that we may be able to comprehend the love of Christ.  Christ cannot dwell in the heart that is not rooted in love.  As we know love, true love, we know God and to know the love of Christ is the best education a man can attain. </a:t>
            </a:r>
          </a:p>
          <a:p>
            <a:endParaRPr lang="en-US" baseline="0" dirty="0" smtClean="0"/>
          </a:p>
          <a:p>
            <a:r>
              <a:rPr lang="en-US" baseline="0" dirty="0" smtClean="0"/>
              <a:t>In fact, the effect upon the church for good and stability is measured by the quality of love. Hence the understanding we have, the faith we have and the work we do stems from love. To not have love is to not profit in anything (1 Cor. 13:1-7). Now I’ve noticed a contradiction in some, several I’ve seen who speak the most about love are in fact then ones who show it the least in their actions.  They do not know the love of Christ as they become angry when rebuked, they have an infatuation with sin and are bloated with pride but will glad condemn the faithful gospel preacher as divisive and loveless when he exposes error. God’s love never has rejoiced in evil and like 7UP regarding caffeine, it never will. </a:t>
            </a:r>
            <a:endParaRPr lang="en-US" dirty="0"/>
          </a:p>
        </p:txBody>
      </p:sp>
      <p:sp>
        <p:nvSpPr>
          <p:cNvPr id="4" name="Slide Number Placeholder 3"/>
          <p:cNvSpPr>
            <a:spLocks noGrp="1"/>
          </p:cNvSpPr>
          <p:nvPr>
            <p:ph type="sldNum" sz="quarter" idx="10"/>
          </p:nvPr>
        </p:nvSpPr>
        <p:spPr/>
        <p:txBody>
          <a:bodyPr/>
          <a:lstStyle/>
          <a:p>
            <a:fld id="{D4AF6813-CA61-4AE5-87C5-F327C4DE5C8A}" type="slidenum">
              <a:rPr lang="en-US" smtClean="0"/>
              <a:t>17</a:t>
            </a:fld>
            <a:endParaRPr lang="en-US"/>
          </a:p>
        </p:txBody>
      </p:sp>
    </p:spTree>
    <p:extLst>
      <p:ext uri="{BB962C8B-B14F-4D97-AF65-F5344CB8AC3E}">
        <p14:creationId xmlns:p14="http://schemas.microsoft.com/office/powerpoint/2010/main" val="12626413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AF6813-CA61-4AE5-87C5-F327C4DE5C8A}" type="slidenum">
              <a:rPr lang="en-US" smtClean="0"/>
              <a:t>18</a:t>
            </a:fld>
            <a:endParaRPr lang="en-US"/>
          </a:p>
        </p:txBody>
      </p:sp>
    </p:spTree>
    <p:extLst>
      <p:ext uri="{BB962C8B-B14F-4D97-AF65-F5344CB8AC3E}">
        <p14:creationId xmlns:p14="http://schemas.microsoft.com/office/powerpoint/2010/main" val="35671160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AF6813-CA61-4AE5-87C5-F327C4DE5C8A}" type="slidenum">
              <a:rPr lang="en-US" smtClean="0"/>
              <a:t>19</a:t>
            </a:fld>
            <a:endParaRPr lang="en-US"/>
          </a:p>
        </p:txBody>
      </p:sp>
    </p:spTree>
    <p:extLst>
      <p:ext uri="{BB962C8B-B14F-4D97-AF65-F5344CB8AC3E}">
        <p14:creationId xmlns:p14="http://schemas.microsoft.com/office/powerpoint/2010/main" val="12794318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AF6813-CA61-4AE5-87C5-F327C4DE5C8A}" type="slidenum">
              <a:rPr lang="en-US" smtClean="0"/>
              <a:t>2</a:t>
            </a:fld>
            <a:endParaRPr lang="en-US"/>
          </a:p>
        </p:txBody>
      </p:sp>
    </p:spTree>
    <p:extLst>
      <p:ext uri="{BB962C8B-B14F-4D97-AF65-F5344CB8AC3E}">
        <p14:creationId xmlns:p14="http://schemas.microsoft.com/office/powerpoint/2010/main" val="12341654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AF6813-CA61-4AE5-87C5-F327C4DE5C8A}" type="slidenum">
              <a:rPr lang="en-US" smtClean="0"/>
              <a:t>20</a:t>
            </a:fld>
            <a:endParaRPr lang="en-US"/>
          </a:p>
        </p:txBody>
      </p:sp>
    </p:spTree>
    <p:extLst>
      <p:ext uri="{BB962C8B-B14F-4D97-AF65-F5344CB8AC3E}">
        <p14:creationId xmlns:p14="http://schemas.microsoft.com/office/powerpoint/2010/main" val="6012314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AF6813-CA61-4AE5-87C5-F327C4DE5C8A}" type="slidenum">
              <a:rPr lang="en-US" smtClean="0"/>
              <a:t>21</a:t>
            </a:fld>
            <a:endParaRPr lang="en-US"/>
          </a:p>
        </p:txBody>
      </p:sp>
    </p:spTree>
    <p:extLst>
      <p:ext uri="{BB962C8B-B14F-4D97-AF65-F5344CB8AC3E}">
        <p14:creationId xmlns:p14="http://schemas.microsoft.com/office/powerpoint/2010/main" val="32113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AF6813-CA61-4AE5-87C5-F327C4DE5C8A}" type="slidenum">
              <a:rPr lang="en-US" smtClean="0"/>
              <a:t>22</a:t>
            </a:fld>
            <a:endParaRPr lang="en-US"/>
          </a:p>
        </p:txBody>
      </p:sp>
    </p:spTree>
    <p:extLst>
      <p:ext uri="{BB962C8B-B14F-4D97-AF65-F5344CB8AC3E}">
        <p14:creationId xmlns:p14="http://schemas.microsoft.com/office/powerpoint/2010/main" val="42434258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AF6813-CA61-4AE5-87C5-F327C4DE5C8A}" type="slidenum">
              <a:rPr lang="en-US" smtClean="0"/>
              <a:t>23</a:t>
            </a:fld>
            <a:endParaRPr lang="en-US"/>
          </a:p>
        </p:txBody>
      </p:sp>
    </p:spTree>
    <p:extLst>
      <p:ext uri="{BB962C8B-B14F-4D97-AF65-F5344CB8AC3E}">
        <p14:creationId xmlns:p14="http://schemas.microsoft.com/office/powerpoint/2010/main" val="20969821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AF6813-CA61-4AE5-87C5-F327C4DE5C8A}" type="slidenum">
              <a:rPr lang="en-US" smtClean="0"/>
              <a:t>24</a:t>
            </a:fld>
            <a:endParaRPr lang="en-US"/>
          </a:p>
        </p:txBody>
      </p:sp>
    </p:spTree>
    <p:extLst>
      <p:ext uri="{BB962C8B-B14F-4D97-AF65-F5344CB8AC3E}">
        <p14:creationId xmlns:p14="http://schemas.microsoft.com/office/powerpoint/2010/main" val="12049529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AF6813-CA61-4AE5-87C5-F327C4DE5C8A}" type="slidenum">
              <a:rPr lang="en-US" smtClean="0"/>
              <a:t>25</a:t>
            </a:fld>
            <a:endParaRPr lang="en-US"/>
          </a:p>
        </p:txBody>
      </p:sp>
    </p:spTree>
    <p:extLst>
      <p:ext uri="{BB962C8B-B14F-4D97-AF65-F5344CB8AC3E}">
        <p14:creationId xmlns:p14="http://schemas.microsoft.com/office/powerpoint/2010/main" val="1646964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AF6813-CA61-4AE5-87C5-F327C4DE5C8A}" type="slidenum">
              <a:rPr lang="en-US" smtClean="0"/>
              <a:t>26</a:t>
            </a:fld>
            <a:endParaRPr lang="en-US"/>
          </a:p>
        </p:txBody>
      </p:sp>
    </p:spTree>
    <p:extLst>
      <p:ext uri="{BB962C8B-B14F-4D97-AF65-F5344CB8AC3E}">
        <p14:creationId xmlns:p14="http://schemas.microsoft.com/office/powerpoint/2010/main" val="2059355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AF6813-CA61-4AE5-87C5-F327C4DE5C8A}" type="slidenum">
              <a:rPr lang="en-US" smtClean="0"/>
              <a:t>27</a:t>
            </a:fld>
            <a:endParaRPr lang="en-US"/>
          </a:p>
        </p:txBody>
      </p:sp>
    </p:spTree>
    <p:extLst>
      <p:ext uri="{BB962C8B-B14F-4D97-AF65-F5344CB8AC3E}">
        <p14:creationId xmlns:p14="http://schemas.microsoft.com/office/powerpoint/2010/main" val="7473304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AF6813-CA61-4AE5-87C5-F327C4DE5C8A}" type="slidenum">
              <a:rPr lang="en-US" smtClean="0"/>
              <a:t>3</a:t>
            </a:fld>
            <a:endParaRPr lang="en-US"/>
          </a:p>
        </p:txBody>
      </p:sp>
    </p:spTree>
    <p:extLst>
      <p:ext uri="{BB962C8B-B14F-4D97-AF65-F5344CB8AC3E}">
        <p14:creationId xmlns:p14="http://schemas.microsoft.com/office/powerpoint/2010/main" val="421839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AF6813-CA61-4AE5-87C5-F327C4DE5C8A}" type="slidenum">
              <a:rPr lang="en-US" smtClean="0"/>
              <a:t>4</a:t>
            </a:fld>
            <a:endParaRPr lang="en-US"/>
          </a:p>
        </p:txBody>
      </p:sp>
    </p:spTree>
    <p:extLst>
      <p:ext uri="{BB962C8B-B14F-4D97-AF65-F5344CB8AC3E}">
        <p14:creationId xmlns:p14="http://schemas.microsoft.com/office/powerpoint/2010/main" val="18822749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b="1" dirty="0" smtClean="0"/>
              <a:t>HEBREWS 11:6, none</a:t>
            </a:r>
            <a:r>
              <a:rPr lang="en-US" b="1" baseline="0" dirty="0" smtClean="0"/>
              <a:t> can be saved without faith.</a:t>
            </a:r>
            <a:endParaRPr lang="en-US" b="1" dirty="0" smtClean="0"/>
          </a:p>
          <a:p>
            <a:endParaRPr lang="en-US" dirty="0"/>
          </a:p>
        </p:txBody>
      </p:sp>
      <p:sp>
        <p:nvSpPr>
          <p:cNvPr id="4" name="Slide Number Placeholder 3"/>
          <p:cNvSpPr>
            <a:spLocks noGrp="1"/>
          </p:cNvSpPr>
          <p:nvPr>
            <p:ph type="sldNum" sz="quarter" idx="10"/>
          </p:nvPr>
        </p:nvSpPr>
        <p:spPr/>
        <p:txBody>
          <a:bodyPr/>
          <a:lstStyle/>
          <a:p>
            <a:fld id="{D4AF6813-CA61-4AE5-87C5-F327C4DE5C8A}" type="slidenum">
              <a:rPr lang="en-US" smtClean="0"/>
              <a:t>5</a:t>
            </a:fld>
            <a:endParaRPr lang="en-US"/>
          </a:p>
        </p:txBody>
      </p:sp>
    </p:spTree>
    <p:extLst>
      <p:ext uri="{BB962C8B-B14F-4D97-AF65-F5344CB8AC3E}">
        <p14:creationId xmlns:p14="http://schemas.microsoft.com/office/powerpoint/2010/main" val="40755073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AF6813-CA61-4AE5-87C5-F327C4DE5C8A}" type="slidenum">
              <a:rPr lang="en-US" smtClean="0"/>
              <a:t>6</a:t>
            </a:fld>
            <a:endParaRPr lang="en-US"/>
          </a:p>
        </p:txBody>
      </p:sp>
    </p:spTree>
    <p:extLst>
      <p:ext uri="{BB962C8B-B14F-4D97-AF65-F5344CB8AC3E}">
        <p14:creationId xmlns:p14="http://schemas.microsoft.com/office/powerpoint/2010/main" val="30858609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AF6813-CA61-4AE5-87C5-F327C4DE5C8A}" type="slidenum">
              <a:rPr lang="en-US" smtClean="0"/>
              <a:t>7</a:t>
            </a:fld>
            <a:endParaRPr lang="en-US"/>
          </a:p>
        </p:txBody>
      </p:sp>
    </p:spTree>
    <p:extLst>
      <p:ext uri="{BB962C8B-B14F-4D97-AF65-F5344CB8AC3E}">
        <p14:creationId xmlns:p14="http://schemas.microsoft.com/office/powerpoint/2010/main" val="29051641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AF6813-CA61-4AE5-87C5-F327C4DE5C8A}" type="slidenum">
              <a:rPr lang="en-US" smtClean="0"/>
              <a:t>8</a:t>
            </a:fld>
            <a:endParaRPr lang="en-US"/>
          </a:p>
        </p:txBody>
      </p:sp>
    </p:spTree>
    <p:extLst>
      <p:ext uri="{BB962C8B-B14F-4D97-AF65-F5344CB8AC3E}">
        <p14:creationId xmlns:p14="http://schemas.microsoft.com/office/powerpoint/2010/main" val="32619526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t>
            </a:r>
            <a:r>
              <a:rPr lang="en-US" baseline="0" dirty="0" smtClean="0"/>
              <a:t> 3 Jn. 11 – Note “imitate.” We are not to imitate what is evil. We are to imitate what is good.  The imitator of good is of God. So imitating good is required to be of God.  Now what is the good that we are to imitate and what is the motive for wanting to imitate it? The good that we are to imitate is fundamentally God and the motive for doing it is love (Eph. 5:1, 2). We imitate God as dear or beloved children and are to walk in love.  So imitating God is defined and exampled by God. </a:t>
            </a:r>
          </a:p>
          <a:p>
            <a:endParaRPr lang="en-US" baseline="0" dirty="0" smtClean="0"/>
          </a:p>
          <a:p>
            <a:pPr marL="235572" indent="-235572">
              <a:buAutoNum type="arabicParenR"/>
            </a:pPr>
            <a:r>
              <a:rPr lang="en-US" baseline="0" dirty="0" smtClean="0"/>
              <a:t>Forgiving one another. Why and how are we to forgive one another? Of course we forgive one another by imitating God and we imitate God because we love Him (cf. Eph. 4:32).</a:t>
            </a:r>
          </a:p>
          <a:p>
            <a:pPr marL="235572" indent="-235572">
              <a:buAutoNum type="arabicParenR"/>
            </a:pPr>
            <a:r>
              <a:rPr lang="en-US" baseline="0" dirty="0" smtClean="0"/>
              <a:t>Loving your enemies. Why love our enemies? This does not stem from any real quality of our enemies other than the fact that we know they have a precious soul. But the ability to love our enemies is fundamentally met by imitating God and we imitate God because we love him for loving us (</a:t>
            </a:r>
            <a:r>
              <a:rPr lang="en-US" baseline="0" dirty="0" err="1" smtClean="0"/>
              <a:t>Lk</a:t>
            </a:r>
            <a:r>
              <a:rPr lang="en-US" baseline="0" dirty="0" smtClean="0"/>
              <a:t>. 6:35). Christ loved us while we were enemies.</a:t>
            </a:r>
          </a:p>
          <a:p>
            <a:pPr marL="235572" indent="-235572">
              <a:buAutoNum type="arabicParenR"/>
            </a:pPr>
            <a:r>
              <a:rPr lang="en-US" dirty="0" smtClean="0"/>
              <a:t>Being merciful. Why be merciful? Because</a:t>
            </a:r>
            <a:r>
              <a:rPr lang="en-US" baseline="0" dirty="0" smtClean="0"/>
              <a:t> we are seeking to imitate the example of God (</a:t>
            </a:r>
            <a:r>
              <a:rPr lang="en-US" baseline="0" dirty="0" err="1" smtClean="0"/>
              <a:t>Lk</a:t>
            </a:r>
            <a:r>
              <a:rPr lang="en-US" baseline="0" dirty="0" smtClean="0"/>
              <a:t>. 6:36). So, being good is good, but there is a fundamental quality that props up that attribute and it is our love to God.</a:t>
            </a:r>
            <a:endParaRPr lang="en-US" dirty="0"/>
          </a:p>
        </p:txBody>
      </p:sp>
      <p:sp>
        <p:nvSpPr>
          <p:cNvPr id="4" name="Slide Number Placeholder 3"/>
          <p:cNvSpPr>
            <a:spLocks noGrp="1"/>
          </p:cNvSpPr>
          <p:nvPr>
            <p:ph type="sldNum" sz="quarter" idx="10"/>
          </p:nvPr>
        </p:nvSpPr>
        <p:spPr/>
        <p:txBody>
          <a:bodyPr/>
          <a:lstStyle/>
          <a:p>
            <a:fld id="{D4AF6813-CA61-4AE5-87C5-F327C4DE5C8A}" type="slidenum">
              <a:rPr lang="en-US" smtClean="0"/>
              <a:t>9</a:t>
            </a:fld>
            <a:endParaRPr lang="en-US"/>
          </a:p>
        </p:txBody>
      </p:sp>
    </p:spTree>
    <p:extLst>
      <p:ext uri="{BB962C8B-B14F-4D97-AF65-F5344CB8AC3E}">
        <p14:creationId xmlns:p14="http://schemas.microsoft.com/office/powerpoint/2010/main" val="32376910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ctrTitle"/>
          </p:nvPr>
        </p:nvSpPr>
        <p:spPr>
          <a:xfrm>
            <a:off x="2819400" y="3048000"/>
            <a:ext cx="6172200" cy="762000"/>
          </a:xfrm>
        </p:spPr>
        <p:txBody>
          <a:bodyPr/>
          <a:lstStyle>
            <a:lvl1pPr>
              <a:defRPr sz="4400"/>
            </a:lvl1pPr>
          </a:lstStyle>
          <a:p>
            <a:pPr lvl="0"/>
            <a:r>
              <a:rPr lang="en-US" noProof="0" smtClean="0"/>
              <a:t>Click to edit Master title style</a:t>
            </a:r>
          </a:p>
        </p:txBody>
      </p:sp>
      <p:sp>
        <p:nvSpPr>
          <p:cNvPr id="35843" name="Rectangle 3"/>
          <p:cNvSpPr>
            <a:spLocks noGrp="1" noChangeArrowheads="1"/>
          </p:cNvSpPr>
          <p:nvPr>
            <p:ph type="subTitle" idx="1"/>
          </p:nvPr>
        </p:nvSpPr>
        <p:spPr>
          <a:xfrm>
            <a:off x="2895600" y="4114800"/>
            <a:ext cx="5486400" cy="1066800"/>
          </a:xfrm>
        </p:spPr>
        <p:txBody>
          <a:bodyPr/>
          <a:lstStyle>
            <a:lvl1pPr marL="0" indent="0">
              <a:buFontTx/>
              <a:buNone/>
              <a:defRPr/>
            </a:lvl1pPr>
          </a:lstStyle>
          <a:p>
            <a:pPr lvl="0"/>
            <a:r>
              <a:rPr lang="en-US" noProof="0" smtClean="0"/>
              <a:t>Click to edit Master subtitle style</a:t>
            </a:r>
          </a:p>
        </p:txBody>
      </p:sp>
      <p:sp>
        <p:nvSpPr>
          <p:cNvPr id="4" name="Rectangle 4"/>
          <p:cNvSpPr>
            <a:spLocks noGrp="1" noChangeArrowheads="1"/>
          </p:cNvSpPr>
          <p:nvPr>
            <p:ph type="dt" sz="half" idx="10"/>
          </p:nvPr>
        </p:nvSpPr>
        <p:spPr/>
        <p:txBody>
          <a:bodyPr/>
          <a:lstStyle>
            <a:lvl1pPr>
              <a:defRPr smtClean="0"/>
            </a:lvl1pPr>
          </a:lstStyle>
          <a:p>
            <a:pPr>
              <a:defRPr/>
            </a:pPr>
            <a:endParaRPr lang="en-US"/>
          </a:p>
        </p:txBody>
      </p:sp>
      <p:sp>
        <p:nvSpPr>
          <p:cNvPr id="5" name="Rectangle 5"/>
          <p:cNvSpPr>
            <a:spLocks noGrp="1" noChangeArrowheads="1"/>
          </p:cNvSpPr>
          <p:nvPr>
            <p:ph type="ftr" sz="quarter" idx="11"/>
          </p:nvPr>
        </p:nvSpPr>
        <p:spPr/>
        <p:txBody>
          <a:bodyPr/>
          <a:lstStyle>
            <a:lvl1pPr>
              <a:defRPr smtClean="0"/>
            </a:lvl1pPr>
          </a:lstStyle>
          <a:p>
            <a:pPr>
              <a:defRPr/>
            </a:pPr>
            <a:endParaRPr lang="en-US"/>
          </a:p>
        </p:txBody>
      </p:sp>
      <p:sp>
        <p:nvSpPr>
          <p:cNvPr id="6" name="Rectangle 6"/>
          <p:cNvSpPr>
            <a:spLocks noGrp="1" noChangeArrowheads="1"/>
          </p:cNvSpPr>
          <p:nvPr>
            <p:ph type="sldNum" sz="quarter" idx="12"/>
          </p:nvPr>
        </p:nvSpPr>
        <p:spPr/>
        <p:txBody>
          <a:bodyPr/>
          <a:lstStyle>
            <a:lvl1pPr>
              <a:defRPr smtClean="0"/>
            </a:lvl1pPr>
          </a:lstStyle>
          <a:p>
            <a:pPr>
              <a:defRPr/>
            </a:pPr>
            <a:fld id="{168C15E7-AD71-4126-99C3-C340382F9DAF}" type="slidenum">
              <a:rPr lang="en-US"/>
              <a:pPr>
                <a:defRPr/>
              </a:pPr>
              <a:t>‹#›</a:t>
            </a:fld>
            <a:endParaRPr lang="en-US"/>
          </a:p>
        </p:txBody>
      </p:sp>
    </p:spTree>
    <p:extLst>
      <p:ext uri="{BB962C8B-B14F-4D97-AF65-F5344CB8AC3E}">
        <p14:creationId xmlns:p14="http://schemas.microsoft.com/office/powerpoint/2010/main" val="3060473917"/>
      </p:ext>
    </p:extLst>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402DB23-9B1F-40EA-B78A-B4538A4126A6}" type="slidenum">
              <a:rPr lang="en-US"/>
              <a:pPr>
                <a:defRPr/>
              </a:pPr>
              <a:t>‹#›</a:t>
            </a:fld>
            <a:endParaRPr lang="en-US"/>
          </a:p>
        </p:txBody>
      </p:sp>
    </p:spTree>
    <p:extLst>
      <p:ext uri="{BB962C8B-B14F-4D97-AF65-F5344CB8AC3E}">
        <p14:creationId xmlns:p14="http://schemas.microsoft.com/office/powerpoint/2010/main" val="1761851925"/>
      </p:ext>
    </p:extLst>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400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6400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02BA70-0691-45B4-8D2C-004D6DBFB742}" type="slidenum">
              <a:rPr lang="en-US"/>
              <a:pPr>
                <a:defRPr/>
              </a:pPr>
              <a:t>‹#›</a:t>
            </a:fld>
            <a:endParaRPr lang="en-US"/>
          </a:p>
        </p:txBody>
      </p:sp>
    </p:spTree>
    <p:extLst>
      <p:ext uri="{BB962C8B-B14F-4D97-AF65-F5344CB8AC3E}">
        <p14:creationId xmlns:p14="http://schemas.microsoft.com/office/powerpoint/2010/main" val="113908729"/>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7D4F269-88A2-4A97-903B-6DBC643FE8B2}" type="slidenum">
              <a:rPr lang="en-US"/>
              <a:pPr>
                <a:defRPr/>
              </a:pPr>
              <a:t>‹#›</a:t>
            </a:fld>
            <a:endParaRPr lang="en-US"/>
          </a:p>
        </p:txBody>
      </p:sp>
    </p:spTree>
    <p:extLst>
      <p:ext uri="{BB962C8B-B14F-4D97-AF65-F5344CB8AC3E}">
        <p14:creationId xmlns:p14="http://schemas.microsoft.com/office/powerpoint/2010/main" val="3491339039"/>
      </p:ext>
    </p:extLst>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7AEF38-722E-4599-873D-052626B4DE51}" type="slidenum">
              <a:rPr lang="en-US"/>
              <a:pPr>
                <a:defRPr/>
              </a:pPr>
              <a:t>‹#›</a:t>
            </a:fld>
            <a:endParaRPr lang="en-US"/>
          </a:p>
        </p:txBody>
      </p:sp>
    </p:spTree>
    <p:extLst>
      <p:ext uri="{BB962C8B-B14F-4D97-AF65-F5344CB8AC3E}">
        <p14:creationId xmlns:p14="http://schemas.microsoft.com/office/powerpoint/2010/main" val="846754334"/>
      </p:ext>
    </p:extLst>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0" y="685800"/>
            <a:ext cx="44958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685800"/>
            <a:ext cx="44958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0DF01B8-A6EA-41E6-AA3C-4F6028FF8DE3}" type="slidenum">
              <a:rPr lang="en-US"/>
              <a:pPr>
                <a:defRPr/>
              </a:pPr>
              <a:t>‹#›</a:t>
            </a:fld>
            <a:endParaRPr lang="en-US"/>
          </a:p>
        </p:txBody>
      </p:sp>
    </p:spTree>
    <p:extLst>
      <p:ext uri="{BB962C8B-B14F-4D97-AF65-F5344CB8AC3E}">
        <p14:creationId xmlns:p14="http://schemas.microsoft.com/office/powerpoint/2010/main" val="661161024"/>
      </p:ext>
    </p:extLst>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BB9EE94-157F-4EBE-8E71-33D7F705D8F3}" type="slidenum">
              <a:rPr lang="en-US"/>
              <a:pPr>
                <a:defRPr/>
              </a:pPr>
              <a:t>‹#›</a:t>
            </a:fld>
            <a:endParaRPr lang="en-US"/>
          </a:p>
        </p:txBody>
      </p:sp>
    </p:spTree>
    <p:extLst>
      <p:ext uri="{BB962C8B-B14F-4D97-AF65-F5344CB8AC3E}">
        <p14:creationId xmlns:p14="http://schemas.microsoft.com/office/powerpoint/2010/main" val="830691093"/>
      </p:ext>
    </p:extLst>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B42D25B-9AFB-4FFE-8977-77BC548E8A9D}" type="slidenum">
              <a:rPr lang="en-US"/>
              <a:pPr>
                <a:defRPr/>
              </a:pPr>
              <a:t>‹#›</a:t>
            </a:fld>
            <a:endParaRPr lang="en-US"/>
          </a:p>
        </p:txBody>
      </p:sp>
    </p:spTree>
    <p:extLst>
      <p:ext uri="{BB962C8B-B14F-4D97-AF65-F5344CB8AC3E}">
        <p14:creationId xmlns:p14="http://schemas.microsoft.com/office/powerpoint/2010/main" val="3666725546"/>
      </p:ext>
    </p:extLst>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17CD309-4598-44FD-936C-5849F07AF0AB}" type="slidenum">
              <a:rPr lang="en-US"/>
              <a:pPr>
                <a:defRPr/>
              </a:pPr>
              <a:t>‹#›</a:t>
            </a:fld>
            <a:endParaRPr lang="en-US"/>
          </a:p>
        </p:txBody>
      </p:sp>
    </p:spTree>
    <p:extLst>
      <p:ext uri="{BB962C8B-B14F-4D97-AF65-F5344CB8AC3E}">
        <p14:creationId xmlns:p14="http://schemas.microsoft.com/office/powerpoint/2010/main" val="1459190699"/>
      </p:ext>
    </p:extLst>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E396E45-8186-41A0-9CE6-CA9C6AB30E84}" type="slidenum">
              <a:rPr lang="en-US"/>
              <a:pPr>
                <a:defRPr/>
              </a:pPr>
              <a:t>‹#›</a:t>
            </a:fld>
            <a:endParaRPr lang="en-US"/>
          </a:p>
        </p:txBody>
      </p:sp>
    </p:spTree>
    <p:extLst>
      <p:ext uri="{BB962C8B-B14F-4D97-AF65-F5344CB8AC3E}">
        <p14:creationId xmlns:p14="http://schemas.microsoft.com/office/powerpoint/2010/main" val="1218589593"/>
      </p:ext>
    </p:extLst>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514BDBB-DB86-4A03-A85F-E3F59367557C}" type="slidenum">
              <a:rPr lang="en-US"/>
              <a:pPr>
                <a:defRPr/>
              </a:pPr>
              <a:t>‹#›</a:t>
            </a:fld>
            <a:endParaRPr lang="en-US"/>
          </a:p>
        </p:txBody>
      </p:sp>
    </p:spTree>
    <p:extLst>
      <p:ext uri="{BB962C8B-B14F-4D97-AF65-F5344CB8AC3E}">
        <p14:creationId xmlns:p14="http://schemas.microsoft.com/office/powerpoint/2010/main" val="2833034570"/>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9144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0" y="685800"/>
            <a:ext cx="91440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4820" name="Rectangle 4"/>
          <p:cNvSpPr>
            <a:spLocks noGrp="1" noChangeArrowheads="1"/>
          </p:cNvSpPr>
          <p:nvPr>
            <p:ph type="dt" sz="half" idx="2"/>
          </p:nvPr>
        </p:nvSpPr>
        <p:spPr bwMode="auto">
          <a:xfrm>
            <a:off x="0" y="6629400"/>
            <a:ext cx="1905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000" smtClean="0">
                <a:latin typeface="Arial" pitchFamily="34" charset="0"/>
              </a:defRPr>
            </a:lvl1pPr>
          </a:lstStyle>
          <a:p>
            <a:pPr>
              <a:defRPr/>
            </a:pPr>
            <a:endParaRPr lang="en-US"/>
          </a:p>
        </p:txBody>
      </p:sp>
      <p:sp>
        <p:nvSpPr>
          <p:cNvPr id="34821" name="Rectangle 5"/>
          <p:cNvSpPr>
            <a:spLocks noGrp="1" noChangeArrowheads="1"/>
          </p:cNvSpPr>
          <p:nvPr>
            <p:ph type="ftr" sz="quarter" idx="3"/>
          </p:nvPr>
        </p:nvSpPr>
        <p:spPr bwMode="auto">
          <a:xfrm>
            <a:off x="3124200" y="6629400"/>
            <a:ext cx="2895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smtClean="0">
                <a:latin typeface="Arial" pitchFamily="34" charset="0"/>
              </a:defRPr>
            </a:lvl1pPr>
          </a:lstStyle>
          <a:p>
            <a:pPr>
              <a:defRPr/>
            </a:pPr>
            <a:endParaRPr lang="en-US"/>
          </a:p>
        </p:txBody>
      </p:sp>
      <p:sp>
        <p:nvSpPr>
          <p:cNvPr id="34822" name="Rectangle 6"/>
          <p:cNvSpPr>
            <a:spLocks noGrp="1" noChangeArrowheads="1"/>
          </p:cNvSpPr>
          <p:nvPr>
            <p:ph type="sldNum" sz="quarter" idx="4"/>
          </p:nvPr>
        </p:nvSpPr>
        <p:spPr bwMode="auto">
          <a:xfrm>
            <a:off x="7239000" y="6629400"/>
            <a:ext cx="1905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smtClean="0">
                <a:latin typeface="Arial" pitchFamily="34" charset="0"/>
              </a:defRPr>
            </a:lvl1pPr>
          </a:lstStyle>
          <a:p>
            <a:pPr>
              <a:defRPr/>
            </a:pPr>
            <a:fld id="{1CA97E0F-BADE-4DD2-B1A2-782CDDB44912}"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92"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ransition>
    <p:fade thruBlk="1"/>
  </p:transition>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Black" pitchFamily="34" charset="0"/>
        </a:defRPr>
      </a:lvl2pPr>
      <a:lvl3pPr algn="l" rtl="0" eaLnBrk="0" fontAlgn="base" hangingPunct="0">
        <a:spcBef>
          <a:spcPct val="0"/>
        </a:spcBef>
        <a:spcAft>
          <a:spcPct val="0"/>
        </a:spcAft>
        <a:defRPr sz="4000">
          <a:solidFill>
            <a:schemeClr val="tx2"/>
          </a:solidFill>
          <a:latin typeface="Arial Black" pitchFamily="34" charset="0"/>
        </a:defRPr>
      </a:lvl3pPr>
      <a:lvl4pPr algn="l" rtl="0" eaLnBrk="0" fontAlgn="base" hangingPunct="0">
        <a:spcBef>
          <a:spcPct val="0"/>
        </a:spcBef>
        <a:spcAft>
          <a:spcPct val="0"/>
        </a:spcAft>
        <a:defRPr sz="4000">
          <a:solidFill>
            <a:schemeClr val="tx2"/>
          </a:solidFill>
          <a:latin typeface="Arial Black" pitchFamily="34" charset="0"/>
        </a:defRPr>
      </a:lvl4pPr>
      <a:lvl5pPr algn="l" rtl="0" eaLnBrk="0" fontAlgn="base" hangingPunct="0">
        <a:spcBef>
          <a:spcPct val="0"/>
        </a:spcBef>
        <a:spcAft>
          <a:spcPct val="0"/>
        </a:spcAft>
        <a:defRPr sz="4000">
          <a:solidFill>
            <a:schemeClr val="tx2"/>
          </a:solidFill>
          <a:latin typeface="Arial Black" pitchFamily="34" charset="0"/>
        </a:defRPr>
      </a:lvl5pPr>
      <a:lvl6pPr marL="457200" algn="l" rtl="0" fontAlgn="base">
        <a:spcBef>
          <a:spcPct val="0"/>
        </a:spcBef>
        <a:spcAft>
          <a:spcPct val="0"/>
        </a:spcAft>
        <a:defRPr sz="4000">
          <a:solidFill>
            <a:schemeClr val="tx2"/>
          </a:solidFill>
          <a:latin typeface="Arial Black" pitchFamily="34" charset="0"/>
        </a:defRPr>
      </a:lvl6pPr>
      <a:lvl7pPr marL="914400" algn="l" rtl="0" fontAlgn="base">
        <a:spcBef>
          <a:spcPct val="0"/>
        </a:spcBef>
        <a:spcAft>
          <a:spcPct val="0"/>
        </a:spcAft>
        <a:defRPr sz="4000">
          <a:solidFill>
            <a:schemeClr val="tx2"/>
          </a:solidFill>
          <a:latin typeface="Arial Black" pitchFamily="34" charset="0"/>
        </a:defRPr>
      </a:lvl7pPr>
      <a:lvl8pPr marL="1371600" algn="l" rtl="0" fontAlgn="base">
        <a:spcBef>
          <a:spcPct val="0"/>
        </a:spcBef>
        <a:spcAft>
          <a:spcPct val="0"/>
        </a:spcAft>
        <a:defRPr sz="4000">
          <a:solidFill>
            <a:schemeClr val="tx2"/>
          </a:solidFill>
          <a:latin typeface="Arial Black" pitchFamily="34" charset="0"/>
        </a:defRPr>
      </a:lvl8pPr>
      <a:lvl9pPr marL="1828800" algn="l" rtl="0" fontAlgn="base">
        <a:spcBef>
          <a:spcPct val="0"/>
        </a:spcBef>
        <a:spcAft>
          <a:spcPct val="0"/>
        </a:spcAft>
        <a:defRPr sz="4000">
          <a:solidFill>
            <a:schemeClr val="tx2"/>
          </a:solidFill>
          <a:latin typeface="Arial Black"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5.wmf"/><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19.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r>
              <a:rPr lang="en-US" smtClean="0"/>
              <a:t>God’s Final Exam</a:t>
            </a:r>
          </a:p>
        </p:txBody>
      </p:sp>
      <p:sp>
        <p:nvSpPr>
          <p:cNvPr id="2" name="TextBox 1"/>
          <p:cNvSpPr txBox="1"/>
          <p:nvPr/>
        </p:nvSpPr>
        <p:spPr>
          <a:xfrm>
            <a:off x="2407618" y="6400800"/>
            <a:ext cx="6583982" cy="369332"/>
          </a:xfrm>
          <a:prstGeom prst="rect">
            <a:avLst/>
          </a:prstGeom>
          <a:noFill/>
        </p:spPr>
        <p:txBody>
          <a:bodyPr wrap="none" rtlCol="0">
            <a:spAutoFit/>
          </a:bodyPr>
          <a:lstStyle/>
          <a:p>
            <a:r>
              <a:rPr lang="en-US" sz="1800" i="1" dirty="0" smtClean="0"/>
              <a:t>All Verses are from the New King James Version unless noted.</a:t>
            </a:r>
            <a:endParaRPr lang="en-US" sz="1800" i="1"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0"/>
                                  </p:stCondLst>
                                  <p:iterate type="lt">
                                    <p:tmPct val="0"/>
                                  </p:iterate>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36" presetClass="emph" presetSubtype="0" fill="hold" grpId="1" nodeType="afterEffect">
                                  <p:stCondLst>
                                    <p:cond delay="0"/>
                                  </p:stCondLst>
                                  <p:iterate type="lt">
                                    <p:tmPct val="10000"/>
                                  </p:iterate>
                                  <p:childTnLst>
                                    <p:animScale>
                                      <p:cBhvr>
                                        <p:cTn id="12" dur="250" autoRev="1" fill="hold">
                                          <p:stCondLst>
                                            <p:cond delay="0"/>
                                          </p:stCondLst>
                                        </p:cTn>
                                        <p:tgtEl>
                                          <p:spTgt spid="2050"/>
                                        </p:tgtEl>
                                      </p:cBhvr>
                                      <p:to x="80000" y="100000"/>
                                    </p:animScale>
                                    <p:anim by="(#ppt_w*0.10)" calcmode="lin" valueType="num">
                                      <p:cBhvr>
                                        <p:cTn id="13" dur="250" autoRev="1" fill="hold">
                                          <p:stCondLst>
                                            <p:cond delay="0"/>
                                          </p:stCondLst>
                                        </p:cTn>
                                        <p:tgtEl>
                                          <p:spTgt spid="2050"/>
                                        </p:tgtEl>
                                        <p:attrNameLst>
                                          <p:attrName>ppt_x</p:attrName>
                                        </p:attrNameLst>
                                      </p:cBhvr>
                                    </p:anim>
                                    <p:anim by="(-#ppt_w*0.10)" calcmode="lin" valueType="num">
                                      <p:cBhvr>
                                        <p:cTn id="14" dur="250" autoRev="1" fill="hold">
                                          <p:stCondLst>
                                            <p:cond delay="0"/>
                                          </p:stCondLst>
                                        </p:cTn>
                                        <p:tgtEl>
                                          <p:spTgt spid="2050"/>
                                        </p:tgtEl>
                                        <p:attrNameLst>
                                          <p:attrName>ppt_y</p:attrName>
                                        </p:attrNameLst>
                                      </p:cBhvr>
                                    </p:anim>
                                    <p:animRot by="-480000">
                                      <p:cBhvr>
                                        <p:cTn id="15" dur="250" autoRev="1" fill="hold">
                                          <p:stCondLst>
                                            <p:cond delay="0"/>
                                          </p:stCondLst>
                                        </p:cTn>
                                        <p:tgtEl>
                                          <p:spTgt spid="2050"/>
                                        </p:tgtEl>
                                        <p:attrNameLst>
                                          <p:attrName>r</p:attrName>
                                        </p:attrNameLst>
                                      </p:cBhvr>
                                    </p:animRot>
                                  </p:childTnLst>
                                </p:cTn>
                              </p:par>
                            </p:childTnLst>
                          </p:cTn>
                        </p:par>
                        <p:par>
                          <p:cTn id="16" fill="hold">
                            <p:stCondLst>
                              <p:cond delay="2150"/>
                            </p:stCondLst>
                            <p:childTnLst>
                              <p:par>
                                <p:cTn id="17" presetID="10"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0" grpId="1"/>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2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11266" name="Rectangle 4"/>
          <p:cNvSpPr>
            <a:spLocks noGrp="1" noChangeArrowheads="1"/>
          </p:cNvSpPr>
          <p:nvPr>
            <p:ph type="title"/>
          </p:nvPr>
        </p:nvSpPr>
        <p:spPr>
          <a:xfrm>
            <a:off x="0" y="152400"/>
            <a:ext cx="9144000" cy="838200"/>
          </a:xfrm>
        </p:spPr>
        <p:txBody>
          <a:bodyPr/>
          <a:lstStyle/>
          <a:p>
            <a:pPr eaLnBrk="1" hangingPunct="1"/>
            <a:r>
              <a:rPr lang="en-US" sz="3600" smtClean="0"/>
              <a:t>IS THE “EXTENT” OF CHRISTIANITY SUMMED UP IN:</a:t>
            </a:r>
          </a:p>
        </p:txBody>
      </p:sp>
      <p:sp>
        <p:nvSpPr>
          <p:cNvPr id="11267" name="Rectangle 5"/>
          <p:cNvSpPr>
            <a:spLocks noGrp="1" noChangeArrowheads="1"/>
          </p:cNvSpPr>
          <p:nvPr>
            <p:ph type="body" idx="1"/>
          </p:nvPr>
        </p:nvSpPr>
        <p:spPr>
          <a:xfrm>
            <a:off x="0" y="1524000"/>
            <a:ext cx="9144000" cy="5105400"/>
          </a:xfrm>
        </p:spPr>
        <p:txBody>
          <a:bodyPr/>
          <a:lstStyle/>
          <a:p>
            <a:pPr eaLnBrk="1" hangingPunct="1"/>
            <a:r>
              <a:rPr lang="en-US" smtClean="0"/>
              <a:t>HELPING THE STRANDED?</a:t>
            </a:r>
          </a:p>
          <a:p>
            <a:pPr eaLnBrk="1" hangingPunct="1"/>
            <a:r>
              <a:rPr lang="en-US" smtClean="0"/>
              <a:t>FEEDING THE POOR?</a:t>
            </a:r>
          </a:p>
          <a:p>
            <a:pPr eaLnBrk="1" hangingPunct="1"/>
            <a:r>
              <a:rPr lang="en-US" smtClean="0"/>
              <a:t>OPENING DOORS</a:t>
            </a:r>
            <a:br>
              <a:rPr lang="en-US" smtClean="0"/>
            </a:br>
            <a:r>
              <a:rPr lang="en-US" smtClean="0"/>
              <a:t>FOR LADIES?</a:t>
            </a:r>
          </a:p>
          <a:p>
            <a:pPr eaLnBrk="1" hangingPunct="1"/>
            <a:r>
              <a:rPr lang="en-US" smtClean="0"/>
              <a:t>VISITING THE SICK?</a:t>
            </a:r>
          </a:p>
          <a:p>
            <a:pPr eaLnBrk="1" hangingPunct="1"/>
            <a:r>
              <a:rPr lang="en-US" smtClean="0"/>
              <a:t>BEARING ANOTHER’S BURDON</a:t>
            </a:r>
          </a:p>
          <a:p>
            <a:pPr eaLnBrk="1" hangingPunct="1"/>
            <a:r>
              <a:rPr lang="en-US" smtClean="0"/>
              <a:t>ABSTAINING FROM HARMING OTHERS?</a:t>
            </a:r>
          </a:p>
          <a:p>
            <a:pPr eaLnBrk="1" hangingPunct="1"/>
            <a:r>
              <a:rPr lang="en-US" smtClean="0"/>
              <a:t>ETC?</a:t>
            </a:r>
          </a:p>
        </p:txBody>
      </p:sp>
      <p:pic>
        <p:nvPicPr>
          <p:cNvPr id="11268" name="Picture 6" descr="0cx0tzbs[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29200" y="1963738"/>
            <a:ext cx="4114800" cy="2328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7961" dir="13500000" algn="ctr" rotWithShape="0">
                    <a:srgbClr val="999999"/>
                  </a:outerShdw>
                </a:effectLst>
              </a14:hiddenEffects>
            </a:ext>
          </a:extLst>
        </p:spPr>
      </p:pic>
    </p:spTree>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ctrTitle"/>
          </p:nvPr>
        </p:nvSpPr>
        <p:spPr>
          <a:xfrm>
            <a:off x="533400" y="1676400"/>
            <a:ext cx="6172200" cy="762000"/>
          </a:xfrm>
        </p:spPr>
        <p:txBody>
          <a:bodyPr/>
          <a:lstStyle/>
          <a:p>
            <a:pPr eaLnBrk="1" hangingPunct="1"/>
            <a:r>
              <a:rPr lang="en-US" sz="4000" smtClean="0"/>
              <a:t>REFUSING TO DO GOOD WILL CANCEL OUR CONNECTION WITH GOD!</a:t>
            </a:r>
          </a:p>
        </p:txBody>
      </p:sp>
      <p:sp>
        <p:nvSpPr>
          <p:cNvPr id="12291" name="Rectangle 4"/>
          <p:cNvSpPr>
            <a:spLocks noGrp="1" noChangeArrowheads="1"/>
          </p:cNvSpPr>
          <p:nvPr>
            <p:ph type="subTitle" idx="1"/>
          </p:nvPr>
        </p:nvSpPr>
        <p:spPr>
          <a:xfrm>
            <a:off x="2895600" y="3886200"/>
            <a:ext cx="5715000" cy="1447800"/>
          </a:xfrm>
        </p:spPr>
        <p:txBody>
          <a:bodyPr/>
          <a:lstStyle/>
          <a:p>
            <a:pPr eaLnBrk="1" hangingPunct="1"/>
            <a:r>
              <a:rPr lang="en-US" sz="2800" i="1" dirty="0" smtClean="0"/>
              <a:t>“Therefore, to him who knows to do good and does not do it, to him it is </a:t>
            </a:r>
            <a:r>
              <a:rPr lang="en-US" sz="2800" i="1" u="sng" dirty="0" smtClean="0"/>
              <a:t>sin</a:t>
            </a:r>
            <a:r>
              <a:rPr lang="en-US" sz="2800" i="1" dirty="0" smtClean="0"/>
              <a:t>”</a:t>
            </a:r>
            <a:r>
              <a:rPr lang="en-US" sz="2800" dirty="0" smtClean="0"/>
              <a:t> (Jas. 4:17; cf. Is. 59:2)</a:t>
            </a:r>
          </a:p>
        </p:txBody>
      </p:sp>
      <p:sp>
        <p:nvSpPr>
          <p:cNvPr id="12292" name="Text Box 5"/>
          <p:cNvSpPr txBox="1">
            <a:spLocks noChangeArrowheads="1"/>
          </p:cNvSpPr>
          <p:nvPr/>
        </p:nvSpPr>
        <p:spPr bwMode="auto">
          <a:xfrm>
            <a:off x="2955925" y="5551488"/>
            <a:ext cx="6188075"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algn="ctr" eaLnBrk="0" fontAlgn="base" hangingPunct="0">
              <a:spcBef>
                <a:spcPct val="0"/>
              </a:spcBef>
              <a:spcAft>
                <a:spcPct val="0"/>
              </a:spcAft>
              <a:defRPr sz="2800">
                <a:solidFill>
                  <a:schemeClr val="tx1"/>
                </a:solidFill>
                <a:latin typeface="Arial" charset="0"/>
              </a:defRPr>
            </a:lvl6pPr>
            <a:lvl7pPr marL="2971800" indent="-228600" algn="ctr" eaLnBrk="0" fontAlgn="base" hangingPunct="0">
              <a:spcBef>
                <a:spcPct val="0"/>
              </a:spcBef>
              <a:spcAft>
                <a:spcPct val="0"/>
              </a:spcAft>
              <a:defRPr sz="2800">
                <a:solidFill>
                  <a:schemeClr val="tx1"/>
                </a:solidFill>
                <a:latin typeface="Arial" charset="0"/>
              </a:defRPr>
            </a:lvl7pPr>
            <a:lvl8pPr marL="3429000" indent="-228600" algn="ctr" eaLnBrk="0" fontAlgn="base" hangingPunct="0">
              <a:spcBef>
                <a:spcPct val="0"/>
              </a:spcBef>
              <a:spcAft>
                <a:spcPct val="0"/>
              </a:spcAft>
              <a:defRPr sz="2800">
                <a:solidFill>
                  <a:schemeClr val="tx1"/>
                </a:solidFill>
                <a:latin typeface="Arial" charset="0"/>
              </a:defRPr>
            </a:lvl8pPr>
            <a:lvl9pPr marL="3886200" indent="-228600" algn="ctr" eaLnBrk="0" fontAlgn="base" hangingPunct="0">
              <a:spcBef>
                <a:spcPct val="0"/>
              </a:spcBef>
              <a:spcAft>
                <a:spcPct val="0"/>
              </a:spcAft>
              <a:defRPr sz="2800">
                <a:solidFill>
                  <a:schemeClr val="tx1"/>
                </a:solidFill>
                <a:latin typeface="Arial" charset="0"/>
              </a:defRPr>
            </a:lvl9pPr>
          </a:lstStyle>
          <a:p>
            <a:pPr algn="l"/>
            <a:r>
              <a:rPr lang="en-US" b="1" i="1"/>
              <a:t>PRIEST/LEVITE/SAMARITAN </a:t>
            </a:r>
            <a:br>
              <a:rPr lang="en-US" b="1" i="1"/>
            </a:br>
            <a:r>
              <a:rPr lang="en-US" b="1" i="1"/>
              <a:t>(LUKE 10:30-37)</a:t>
            </a:r>
          </a:p>
        </p:txBody>
      </p:sp>
    </p:spTree>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2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304800"/>
            <a:ext cx="9144000" cy="609600"/>
          </a:xfrm>
        </p:spPr>
        <p:txBody>
          <a:bodyPr/>
          <a:lstStyle/>
          <a:p>
            <a:pPr eaLnBrk="1" hangingPunct="1"/>
            <a:r>
              <a:rPr lang="en-US" sz="3600" smtClean="0"/>
              <a:t>BUT THERE WAS A “GOOD” MAN WHO WAS “LOST”</a:t>
            </a:r>
          </a:p>
        </p:txBody>
      </p:sp>
      <p:sp>
        <p:nvSpPr>
          <p:cNvPr id="51203" name="Rectangle 3"/>
          <p:cNvSpPr>
            <a:spLocks noGrp="1" noChangeArrowheads="1"/>
          </p:cNvSpPr>
          <p:nvPr>
            <p:ph type="body" idx="1"/>
          </p:nvPr>
        </p:nvSpPr>
        <p:spPr>
          <a:xfrm>
            <a:off x="0" y="1295400"/>
            <a:ext cx="9144000" cy="5105400"/>
          </a:xfrm>
        </p:spPr>
        <p:txBody>
          <a:bodyPr/>
          <a:lstStyle/>
          <a:p>
            <a:pPr eaLnBrk="1" hangingPunct="1"/>
            <a:r>
              <a:rPr lang="en-US" smtClean="0"/>
              <a:t>CORNELIUS (ACTS 10:1, 2)</a:t>
            </a:r>
          </a:p>
          <a:p>
            <a:pPr lvl="1" eaLnBrk="1" hangingPunct="1"/>
            <a:r>
              <a:rPr lang="en-US" smtClean="0"/>
              <a:t>“A </a:t>
            </a:r>
            <a:r>
              <a:rPr lang="en-US" b="1" smtClean="0">
                <a:solidFill>
                  <a:schemeClr val="tx2"/>
                </a:solidFill>
              </a:rPr>
              <a:t>DEVOUT</a:t>
            </a:r>
            <a:r>
              <a:rPr lang="en-US" smtClean="0"/>
              <a:t> MAN”</a:t>
            </a:r>
          </a:p>
          <a:p>
            <a:pPr lvl="1" eaLnBrk="1" hangingPunct="1"/>
            <a:r>
              <a:rPr lang="en-US" smtClean="0"/>
              <a:t>“ONE WHO </a:t>
            </a:r>
            <a:r>
              <a:rPr lang="en-US" b="1" smtClean="0">
                <a:solidFill>
                  <a:schemeClr val="tx2"/>
                </a:solidFill>
              </a:rPr>
              <a:t>FEARED GOD</a:t>
            </a:r>
            <a:r>
              <a:rPr lang="en-US" smtClean="0"/>
              <a:t>”</a:t>
            </a:r>
          </a:p>
          <a:p>
            <a:pPr lvl="1" eaLnBrk="1" hangingPunct="1"/>
            <a:r>
              <a:rPr lang="en-US" smtClean="0"/>
              <a:t>“</a:t>
            </a:r>
            <a:r>
              <a:rPr lang="en-US" b="1" smtClean="0">
                <a:solidFill>
                  <a:schemeClr val="tx2"/>
                </a:solidFill>
              </a:rPr>
              <a:t>GAVE ALMS</a:t>
            </a:r>
            <a:r>
              <a:rPr lang="en-US" smtClean="0"/>
              <a:t> GENEROUSLY TO THE PEOPLE”</a:t>
            </a:r>
          </a:p>
          <a:p>
            <a:pPr lvl="1" eaLnBrk="1" hangingPunct="1"/>
            <a:r>
              <a:rPr lang="en-US" smtClean="0"/>
              <a:t>“</a:t>
            </a:r>
            <a:r>
              <a:rPr lang="en-US" b="1" smtClean="0">
                <a:solidFill>
                  <a:schemeClr val="tx2"/>
                </a:solidFill>
              </a:rPr>
              <a:t>PRAYED</a:t>
            </a:r>
            <a:r>
              <a:rPr lang="en-US" smtClean="0"/>
              <a:t> TO GOD ALWAYS”</a:t>
            </a:r>
          </a:p>
          <a:p>
            <a:pPr lvl="2" eaLnBrk="1" hangingPunct="1"/>
            <a:r>
              <a:rPr lang="en-US" smtClean="0"/>
              <a:t>HARD TO BELIEVE SUCH A ONE COULD BE LOST</a:t>
            </a:r>
          </a:p>
          <a:p>
            <a:pPr lvl="2" eaLnBrk="1" hangingPunct="1"/>
            <a:r>
              <a:rPr lang="en-US" smtClean="0"/>
              <a:t>HARD TO BELIEVE CORNELIUS NEEDED “CONVERTED”</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03">
                                            <p:txEl>
                                              <p:pRg st="5" end="5"/>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0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36" name="Text Box 12"/>
          <p:cNvSpPr txBox="1">
            <a:spLocks noChangeArrowheads="1"/>
          </p:cNvSpPr>
          <p:nvPr/>
        </p:nvSpPr>
        <p:spPr bwMode="auto">
          <a:xfrm>
            <a:off x="0" y="5410200"/>
            <a:ext cx="1524000" cy="1411288"/>
          </a:xfrm>
          <a:prstGeom prst="rect">
            <a:avLst/>
          </a:prstGeom>
          <a:noFill/>
          <a:ln w="38100">
            <a:solidFill>
              <a:schemeClr val="tx2"/>
            </a:solidFill>
            <a:miter lim="800000"/>
            <a:headEnd/>
            <a:tailEnd/>
          </a:ln>
          <a:effectLst>
            <a:prstShdw prst="shdw17" dist="17961" dir="2700000">
              <a:schemeClr val="tx2">
                <a:gamma/>
                <a:shade val="60000"/>
                <a:invGamma/>
              </a:schemeClr>
            </a:prstShdw>
          </a:effectLst>
          <a:extLst>
            <a:ext uri="{909E8E84-426E-40DD-AFC4-6F175D3DCCD1}">
              <a14:hiddenFill xmlns:a14="http://schemas.microsoft.com/office/drawing/2010/main">
                <a:solidFill>
                  <a:schemeClr val="accent1"/>
                </a:solidFill>
              </a14:hiddenFill>
            </a:ext>
          </a:extLst>
        </p:spPr>
        <p:txBody>
          <a:bodyPr>
            <a:spAutoFit/>
          </a:bodyPr>
          <a:lstStyle/>
          <a:p>
            <a:pPr>
              <a:spcBef>
                <a:spcPct val="50000"/>
              </a:spcBef>
              <a:defRPr/>
            </a:pPr>
            <a:r>
              <a:rPr lang="en-US" dirty="0">
                <a:latin typeface="Arial" pitchFamily="34" charset="0"/>
              </a:rPr>
              <a:t>Implies he was lost!</a:t>
            </a:r>
          </a:p>
        </p:txBody>
      </p:sp>
      <p:sp>
        <p:nvSpPr>
          <p:cNvPr id="14338" name="Rectangle 5"/>
          <p:cNvSpPr>
            <a:spLocks noGrp="1" noChangeArrowheads="1"/>
          </p:cNvSpPr>
          <p:nvPr>
            <p:ph type="subTitle" idx="1"/>
          </p:nvPr>
        </p:nvSpPr>
        <p:spPr>
          <a:xfrm>
            <a:off x="1752600" y="1600200"/>
            <a:ext cx="6553200" cy="1981200"/>
          </a:xfrm>
        </p:spPr>
        <p:txBody>
          <a:bodyPr/>
          <a:lstStyle/>
          <a:p>
            <a:pPr eaLnBrk="1" hangingPunct="1">
              <a:lnSpc>
                <a:spcPct val="80000"/>
              </a:lnSpc>
            </a:pPr>
            <a:r>
              <a:rPr lang="en-US" sz="2800" smtClean="0"/>
              <a:t>“Now send men to Joppa, and send for Simon whose surname is Peter. He is lodging with Simon, a tanner, whose house is by the sea. He will tell you what you must do” (ACTS 10:5, 6)</a:t>
            </a:r>
          </a:p>
        </p:txBody>
      </p:sp>
      <p:sp>
        <p:nvSpPr>
          <p:cNvPr id="14339" name="Text Box 6"/>
          <p:cNvSpPr txBox="1">
            <a:spLocks noChangeArrowheads="1"/>
          </p:cNvSpPr>
          <p:nvPr/>
        </p:nvSpPr>
        <p:spPr bwMode="auto">
          <a:xfrm>
            <a:off x="441325" y="625475"/>
            <a:ext cx="53990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algn="ctr" eaLnBrk="0" fontAlgn="base" hangingPunct="0">
              <a:spcBef>
                <a:spcPct val="0"/>
              </a:spcBef>
              <a:spcAft>
                <a:spcPct val="0"/>
              </a:spcAft>
              <a:defRPr sz="2800">
                <a:solidFill>
                  <a:schemeClr val="tx1"/>
                </a:solidFill>
                <a:latin typeface="Arial" charset="0"/>
              </a:defRPr>
            </a:lvl6pPr>
            <a:lvl7pPr marL="2971800" indent="-228600" algn="ctr" eaLnBrk="0" fontAlgn="base" hangingPunct="0">
              <a:spcBef>
                <a:spcPct val="0"/>
              </a:spcBef>
              <a:spcAft>
                <a:spcPct val="0"/>
              </a:spcAft>
              <a:defRPr sz="2800">
                <a:solidFill>
                  <a:schemeClr val="tx1"/>
                </a:solidFill>
                <a:latin typeface="Arial" charset="0"/>
              </a:defRPr>
            </a:lvl7pPr>
            <a:lvl8pPr marL="3429000" indent="-228600" algn="ctr" eaLnBrk="0" fontAlgn="base" hangingPunct="0">
              <a:spcBef>
                <a:spcPct val="0"/>
              </a:spcBef>
              <a:spcAft>
                <a:spcPct val="0"/>
              </a:spcAft>
              <a:defRPr sz="2800">
                <a:solidFill>
                  <a:schemeClr val="tx1"/>
                </a:solidFill>
                <a:latin typeface="Arial" charset="0"/>
              </a:defRPr>
            </a:lvl8pPr>
            <a:lvl9pPr marL="3886200" indent="-228600" algn="ctr" eaLnBrk="0" fontAlgn="base" hangingPunct="0">
              <a:spcBef>
                <a:spcPct val="0"/>
              </a:spcBef>
              <a:spcAft>
                <a:spcPct val="0"/>
              </a:spcAft>
              <a:defRPr sz="2800">
                <a:solidFill>
                  <a:schemeClr val="tx1"/>
                </a:solidFill>
                <a:latin typeface="Arial" charset="0"/>
              </a:defRPr>
            </a:lvl9pPr>
          </a:lstStyle>
          <a:p>
            <a:pPr algn="l"/>
            <a:r>
              <a:rPr lang="en-US" sz="3200" b="1"/>
              <a:t>WAS TOLD BY AN ANGEL:</a:t>
            </a:r>
          </a:p>
        </p:txBody>
      </p:sp>
      <p:sp>
        <p:nvSpPr>
          <p:cNvPr id="52231" name="Line 7"/>
          <p:cNvSpPr>
            <a:spLocks noChangeShapeType="1"/>
          </p:cNvSpPr>
          <p:nvPr/>
        </p:nvSpPr>
        <p:spPr bwMode="auto">
          <a:xfrm>
            <a:off x="1827213" y="3354388"/>
            <a:ext cx="2819400"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4341" name="Text Box 8"/>
          <p:cNvSpPr txBox="1">
            <a:spLocks noChangeArrowheads="1"/>
          </p:cNvSpPr>
          <p:nvPr/>
        </p:nvSpPr>
        <p:spPr bwMode="auto">
          <a:xfrm>
            <a:off x="441325" y="3673475"/>
            <a:ext cx="839787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algn="ctr" eaLnBrk="0" fontAlgn="base" hangingPunct="0">
              <a:spcBef>
                <a:spcPct val="0"/>
              </a:spcBef>
              <a:spcAft>
                <a:spcPct val="0"/>
              </a:spcAft>
              <a:defRPr sz="2800">
                <a:solidFill>
                  <a:schemeClr val="tx1"/>
                </a:solidFill>
                <a:latin typeface="Arial" charset="0"/>
              </a:defRPr>
            </a:lvl6pPr>
            <a:lvl7pPr marL="2971800" indent="-228600" algn="ctr" eaLnBrk="0" fontAlgn="base" hangingPunct="0">
              <a:spcBef>
                <a:spcPct val="0"/>
              </a:spcBef>
              <a:spcAft>
                <a:spcPct val="0"/>
              </a:spcAft>
              <a:defRPr sz="2800">
                <a:solidFill>
                  <a:schemeClr val="tx1"/>
                </a:solidFill>
                <a:latin typeface="Arial" charset="0"/>
              </a:defRPr>
            </a:lvl7pPr>
            <a:lvl8pPr marL="3429000" indent="-228600" algn="ctr" eaLnBrk="0" fontAlgn="base" hangingPunct="0">
              <a:spcBef>
                <a:spcPct val="0"/>
              </a:spcBef>
              <a:spcAft>
                <a:spcPct val="0"/>
              </a:spcAft>
              <a:defRPr sz="2800">
                <a:solidFill>
                  <a:schemeClr val="tx1"/>
                </a:solidFill>
                <a:latin typeface="Arial" charset="0"/>
              </a:defRPr>
            </a:lvl8pPr>
            <a:lvl9pPr marL="3886200" indent="-228600" algn="ctr" eaLnBrk="0" fontAlgn="base" hangingPunct="0">
              <a:spcBef>
                <a:spcPct val="0"/>
              </a:spcBef>
              <a:spcAft>
                <a:spcPct val="0"/>
              </a:spcAft>
              <a:defRPr sz="2800">
                <a:solidFill>
                  <a:schemeClr val="tx1"/>
                </a:solidFill>
                <a:latin typeface="Arial" charset="0"/>
              </a:defRPr>
            </a:lvl9pPr>
          </a:lstStyle>
          <a:p>
            <a:pPr algn="l"/>
            <a:r>
              <a:rPr lang="en-US" sz="3200" b="1" dirty="0"/>
              <a:t>WHAT PETER RECALLED THE ANGEL SAID:</a:t>
            </a:r>
          </a:p>
        </p:txBody>
      </p:sp>
      <p:sp>
        <p:nvSpPr>
          <p:cNvPr id="14342" name="Rectangle 9"/>
          <p:cNvSpPr>
            <a:spLocks noChangeArrowheads="1"/>
          </p:cNvSpPr>
          <p:nvPr/>
        </p:nvSpPr>
        <p:spPr bwMode="auto">
          <a:xfrm>
            <a:off x="1752600" y="4343400"/>
            <a:ext cx="65532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eaLnBrk="1" hangingPunct="1">
              <a:lnSpc>
                <a:spcPct val="80000"/>
              </a:lnSpc>
              <a:spcBef>
                <a:spcPct val="20000"/>
              </a:spcBef>
            </a:pPr>
            <a:endParaRPr lang="en-US"/>
          </a:p>
        </p:txBody>
      </p:sp>
      <p:sp>
        <p:nvSpPr>
          <p:cNvPr id="14343" name="Rectangle 10"/>
          <p:cNvSpPr>
            <a:spLocks noChangeArrowheads="1"/>
          </p:cNvSpPr>
          <p:nvPr/>
        </p:nvSpPr>
        <p:spPr bwMode="auto">
          <a:xfrm>
            <a:off x="1752600" y="4724400"/>
            <a:ext cx="73914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eaLnBrk="1" hangingPunct="1">
              <a:lnSpc>
                <a:spcPct val="80000"/>
              </a:lnSpc>
              <a:spcBef>
                <a:spcPct val="20000"/>
              </a:spcBef>
            </a:pPr>
            <a:r>
              <a:rPr lang="en-US"/>
              <a:t>“And he told us how he had seen an angel standing in his house, who said to him, ‘Send men to Joppa, and call for Simon whose surname is Peter,  who will tell you words by which you and all your household will be saved’ ” (ACTS 11:13, 14)</a:t>
            </a:r>
          </a:p>
        </p:txBody>
      </p:sp>
      <p:sp>
        <p:nvSpPr>
          <p:cNvPr id="52235" name="Line 11"/>
          <p:cNvSpPr>
            <a:spLocks noChangeShapeType="1"/>
          </p:cNvSpPr>
          <p:nvPr/>
        </p:nvSpPr>
        <p:spPr bwMode="auto">
          <a:xfrm>
            <a:off x="1828800" y="6781800"/>
            <a:ext cx="914400"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239" name="Freeform 15"/>
          <p:cNvSpPr>
            <a:spLocks/>
          </p:cNvSpPr>
          <p:nvPr/>
        </p:nvSpPr>
        <p:spPr bwMode="auto">
          <a:xfrm>
            <a:off x="1409700" y="3429000"/>
            <a:ext cx="1409700" cy="2971800"/>
          </a:xfrm>
          <a:custGeom>
            <a:avLst/>
            <a:gdLst>
              <a:gd name="T0" fmla="*/ 1409700 w 888"/>
              <a:gd name="T1" fmla="*/ 0 h 1872"/>
              <a:gd name="T2" fmla="*/ 190500 w 888"/>
              <a:gd name="T3" fmla="*/ 1524000 h 1872"/>
              <a:gd name="T4" fmla="*/ 266700 w 888"/>
              <a:gd name="T5" fmla="*/ 2971800 h 1872"/>
              <a:gd name="T6" fmla="*/ 0 60000 65536"/>
              <a:gd name="T7" fmla="*/ 0 60000 65536"/>
              <a:gd name="T8" fmla="*/ 0 60000 65536"/>
            </a:gdLst>
            <a:ahLst/>
            <a:cxnLst>
              <a:cxn ang="T6">
                <a:pos x="T0" y="T1"/>
              </a:cxn>
              <a:cxn ang="T7">
                <a:pos x="T2" y="T3"/>
              </a:cxn>
              <a:cxn ang="T8">
                <a:pos x="T4" y="T5"/>
              </a:cxn>
            </a:cxnLst>
            <a:rect l="0" t="0" r="r" b="b"/>
            <a:pathLst>
              <a:path w="888" h="1872">
                <a:moveTo>
                  <a:pt x="888" y="0"/>
                </a:moveTo>
                <a:cubicBezTo>
                  <a:pt x="564" y="324"/>
                  <a:pt x="240" y="648"/>
                  <a:pt x="120" y="960"/>
                </a:cubicBezTo>
                <a:cubicBezTo>
                  <a:pt x="0" y="1272"/>
                  <a:pt x="160" y="1720"/>
                  <a:pt x="168" y="1872"/>
                </a:cubicBezTo>
              </a:path>
            </a:pathLst>
          </a:custGeom>
          <a:noFill/>
          <a:ln w="82550" cap="flat" cmpd="sng">
            <a:solidFill>
              <a:srgbClr val="FFFF00"/>
            </a:solidFill>
            <a:prstDash val="solid"/>
            <a:round/>
            <a:headEnd type="stealth" w="lg" len="med"/>
            <a:tailEnd type="stealth" w="lg" len="med"/>
          </a:ln>
          <a:effectLst>
            <a:outerShdw blurRad="215900" dist="35921" dir="2700000" algn="ctr" rotWithShape="0">
              <a:schemeClr val="bg2"/>
            </a:outerShdw>
          </a:effectLst>
          <a:extLst>
            <a:ext uri="{909E8E84-426E-40DD-AFC4-6F175D3DCCD1}">
              <a14:hiddenFill xmlns:a14="http://schemas.microsoft.com/office/drawing/2010/main">
                <a:solidFill>
                  <a:schemeClr val="tx2"/>
                </a:solidFill>
              </a14:hiddenFill>
            </a:ext>
          </a:extLst>
        </p:spPr>
        <p:txBody>
          <a:bodyPr anchor="ctr">
            <a:spAutoFit/>
          </a:bodyPr>
          <a:lstStyle/>
          <a:p>
            <a:endParaRPr lang="en-US"/>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2231"/>
                                        </p:tgtEl>
                                        <p:attrNameLst>
                                          <p:attrName>style.visibility</p:attrName>
                                        </p:attrNameLst>
                                      </p:cBhvr>
                                      <p:to>
                                        <p:strVal val="visible"/>
                                      </p:to>
                                    </p:set>
                                    <p:animEffect transition="in" filter="wipe(left)">
                                      <p:cBhvr>
                                        <p:cTn id="7" dur="500"/>
                                        <p:tgtEl>
                                          <p:spTgt spid="5223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2235"/>
                                        </p:tgtEl>
                                        <p:attrNameLst>
                                          <p:attrName>style.visibility</p:attrName>
                                        </p:attrNameLst>
                                      </p:cBhvr>
                                      <p:to>
                                        <p:strVal val="visible"/>
                                      </p:to>
                                    </p:set>
                                    <p:animEffect transition="in" filter="wipe(left)">
                                      <p:cBhvr>
                                        <p:cTn id="12" dur="500"/>
                                        <p:tgtEl>
                                          <p:spTgt spid="52235"/>
                                        </p:tgtEl>
                                      </p:cBhvr>
                                    </p:animEffect>
                                  </p:childTnLst>
                                </p:cTn>
                              </p:par>
                            </p:childTnLst>
                          </p:cTn>
                        </p:par>
                        <p:par>
                          <p:cTn id="13" fill="hold" nodeType="afterGroup">
                            <p:stCondLst>
                              <p:cond delay="500"/>
                            </p:stCondLst>
                            <p:childTnLst>
                              <p:par>
                                <p:cTn id="14" presetID="39" presetClass="entr" presetSubtype="0" accel="100000" fill="hold" grpId="0" nodeType="afterEffect">
                                  <p:stCondLst>
                                    <p:cond delay="0"/>
                                  </p:stCondLst>
                                  <p:childTnLst>
                                    <p:set>
                                      <p:cBhvr>
                                        <p:cTn id="15" dur="1" fill="hold">
                                          <p:stCondLst>
                                            <p:cond delay="0"/>
                                          </p:stCondLst>
                                        </p:cTn>
                                        <p:tgtEl>
                                          <p:spTgt spid="52236"/>
                                        </p:tgtEl>
                                        <p:attrNameLst>
                                          <p:attrName>style.visibility</p:attrName>
                                        </p:attrNameLst>
                                      </p:cBhvr>
                                      <p:to>
                                        <p:strVal val="visible"/>
                                      </p:to>
                                    </p:set>
                                    <p:anim calcmode="lin" valueType="num">
                                      <p:cBhvr>
                                        <p:cTn id="16" dur="500" fill="hold"/>
                                        <p:tgtEl>
                                          <p:spTgt spid="52236"/>
                                        </p:tgtEl>
                                        <p:attrNameLst>
                                          <p:attrName>ppt_h</p:attrName>
                                        </p:attrNameLst>
                                      </p:cBhvr>
                                      <p:tavLst>
                                        <p:tav tm="0">
                                          <p:val>
                                            <p:strVal val="#ppt_h/20"/>
                                          </p:val>
                                        </p:tav>
                                        <p:tav tm="50000">
                                          <p:val>
                                            <p:strVal val="#ppt_h/20"/>
                                          </p:val>
                                        </p:tav>
                                        <p:tav tm="100000">
                                          <p:val>
                                            <p:strVal val="#ppt_h"/>
                                          </p:val>
                                        </p:tav>
                                      </p:tavLst>
                                    </p:anim>
                                    <p:anim calcmode="lin" valueType="num">
                                      <p:cBhvr>
                                        <p:cTn id="17" dur="500" fill="hold"/>
                                        <p:tgtEl>
                                          <p:spTgt spid="52236"/>
                                        </p:tgtEl>
                                        <p:attrNameLst>
                                          <p:attrName>ppt_w</p:attrName>
                                        </p:attrNameLst>
                                      </p:cBhvr>
                                      <p:tavLst>
                                        <p:tav tm="0">
                                          <p:val>
                                            <p:strVal val="#ppt_w+.3"/>
                                          </p:val>
                                        </p:tav>
                                        <p:tav tm="50000">
                                          <p:val>
                                            <p:strVal val="#ppt_w+.3"/>
                                          </p:val>
                                        </p:tav>
                                        <p:tav tm="100000">
                                          <p:val>
                                            <p:strVal val="#ppt_w"/>
                                          </p:val>
                                        </p:tav>
                                      </p:tavLst>
                                    </p:anim>
                                    <p:anim calcmode="lin" valueType="num">
                                      <p:cBhvr>
                                        <p:cTn id="18" dur="500" fill="hold"/>
                                        <p:tgtEl>
                                          <p:spTgt spid="52236"/>
                                        </p:tgtEl>
                                        <p:attrNameLst>
                                          <p:attrName>ppt_x</p:attrName>
                                        </p:attrNameLst>
                                      </p:cBhvr>
                                      <p:tavLst>
                                        <p:tav tm="0">
                                          <p:val>
                                            <p:strVal val="#ppt_x-.3"/>
                                          </p:val>
                                        </p:tav>
                                        <p:tav tm="50000">
                                          <p:val>
                                            <p:strVal val="#ppt_x"/>
                                          </p:val>
                                        </p:tav>
                                        <p:tav tm="100000">
                                          <p:val>
                                            <p:strVal val="#ppt_x"/>
                                          </p:val>
                                        </p:tav>
                                      </p:tavLst>
                                    </p:anim>
                                    <p:anim calcmode="lin" valueType="num">
                                      <p:cBhvr>
                                        <p:cTn id="19" dur="500" fill="hold"/>
                                        <p:tgtEl>
                                          <p:spTgt spid="52236"/>
                                        </p:tgtEl>
                                        <p:attrNameLst>
                                          <p:attrName>ppt_y</p:attrName>
                                        </p:attrNameLst>
                                      </p:cBhvr>
                                      <p:tavLst>
                                        <p:tav tm="0">
                                          <p:val>
                                            <p:strVal val="#ppt_y"/>
                                          </p:val>
                                        </p:tav>
                                        <p:tav tm="100000">
                                          <p:val>
                                            <p:strVal val="#ppt_y"/>
                                          </p:val>
                                        </p:tav>
                                      </p:tavLst>
                                    </p:anim>
                                  </p:childTnLst>
                                </p:cTn>
                              </p:par>
                            </p:childTnLst>
                          </p:cTn>
                        </p:par>
                        <p:par>
                          <p:cTn id="20" fill="hold" nodeType="afterGroup">
                            <p:stCondLst>
                              <p:cond delay="1000"/>
                            </p:stCondLst>
                            <p:childTnLst>
                              <p:par>
                                <p:cTn id="21" presetID="22" presetClass="entr" presetSubtype="1" fill="hold" grpId="0" nodeType="afterEffect">
                                  <p:stCondLst>
                                    <p:cond delay="0"/>
                                  </p:stCondLst>
                                  <p:childTnLst>
                                    <p:set>
                                      <p:cBhvr>
                                        <p:cTn id="22" dur="1" fill="hold">
                                          <p:stCondLst>
                                            <p:cond delay="0"/>
                                          </p:stCondLst>
                                        </p:cTn>
                                        <p:tgtEl>
                                          <p:spTgt spid="52239"/>
                                        </p:tgtEl>
                                        <p:attrNameLst>
                                          <p:attrName>style.visibility</p:attrName>
                                        </p:attrNameLst>
                                      </p:cBhvr>
                                      <p:to>
                                        <p:strVal val="visible"/>
                                      </p:to>
                                    </p:set>
                                    <p:animEffect transition="in" filter="wipe(up)">
                                      <p:cBhvr>
                                        <p:cTn id="23" dur="500"/>
                                        <p:tgtEl>
                                          <p:spTgt spid="522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36" grpId="0" animBg="1"/>
      <p:bldP spid="52231" grpId="0" animBg="1"/>
      <p:bldP spid="52235" grpId="0" animBg="1"/>
      <p:bldP spid="5223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0"/>
          <p:cNvSpPr>
            <a:spLocks noChangeArrowheads="1"/>
          </p:cNvSpPr>
          <p:nvPr/>
        </p:nvSpPr>
        <p:spPr bwMode="auto">
          <a:xfrm>
            <a:off x="457200" y="5486400"/>
            <a:ext cx="609600" cy="609600"/>
          </a:xfrm>
          <a:prstGeom prst="rect">
            <a:avLst/>
          </a:prstGeom>
          <a:solidFill>
            <a:schemeClr val="tx2"/>
          </a:solidFill>
          <a:ln>
            <a:noFill/>
          </a:ln>
          <a:effectLst/>
          <a:extLst>
            <a:ext uri="{91240B29-F687-4F45-9708-019B960494DF}">
              <a14:hiddenLine xmlns:a14="http://schemas.microsoft.com/office/drawing/2010/main" w="381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5364" name="Rectangle 3"/>
          <p:cNvSpPr>
            <a:spLocks noGrp="1" noChangeArrowheads="1"/>
          </p:cNvSpPr>
          <p:nvPr>
            <p:ph type="subTitle" idx="1"/>
          </p:nvPr>
        </p:nvSpPr>
        <p:spPr>
          <a:xfrm>
            <a:off x="0" y="0"/>
            <a:ext cx="5486400" cy="1066800"/>
          </a:xfrm>
        </p:spPr>
        <p:txBody>
          <a:bodyPr/>
          <a:lstStyle/>
          <a:p>
            <a:pPr eaLnBrk="1" hangingPunct="1"/>
            <a:r>
              <a:rPr lang="en-US" smtClean="0"/>
              <a:t>EXAMINATION QUESTION</a:t>
            </a:r>
          </a:p>
        </p:txBody>
      </p:sp>
      <p:sp>
        <p:nvSpPr>
          <p:cNvPr id="15365" name="Text Box 4"/>
          <p:cNvSpPr txBox="1">
            <a:spLocks noChangeArrowheads="1"/>
          </p:cNvSpPr>
          <p:nvPr/>
        </p:nvSpPr>
        <p:spPr bwMode="auto">
          <a:xfrm>
            <a:off x="1965325" y="3951288"/>
            <a:ext cx="36385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algn="ctr" eaLnBrk="0" fontAlgn="base" hangingPunct="0">
              <a:spcBef>
                <a:spcPct val="0"/>
              </a:spcBef>
              <a:spcAft>
                <a:spcPct val="0"/>
              </a:spcAft>
              <a:defRPr sz="2800">
                <a:solidFill>
                  <a:schemeClr val="tx1"/>
                </a:solidFill>
                <a:latin typeface="Arial" charset="0"/>
              </a:defRPr>
            </a:lvl6pPr>
            <a:lvl7pPr marL="2971800" indent="-228600" algn="ctr" eaLnBrk="0" fontAlgn="base" hangingPunct="0">
              <a:spcBef>
                <a:spcPct val="0"/>
              </a:spcBef>
              <a:spcAft>
                <a:spcPct val="0"/>
              </a:spcAft>
              <a:defRPr sz="2800">
                <a:solidFill>
                  <a:schemeClr val="tx1"/>
                </a:solidFill>
                <a:latin typeface="Arial" charset="0"/>
              </a:defRPr>
            </a:lvl7pPr>
            <a:lvl8pPr marL="3429000" indent="-228600" algn="ctr" eaLnBrk="0" fontAlgn="base" hangingPunct="0">
              <a:spcBef>
                <a:spcPct val="0"/>
              </a:spcBef>
              <a:spcAft>
                <a:spcPct val="0"/>
              </a:spcAft>
              <a:defRPr sz="2800">
                <a:solidFill>
                  <a:schemeClr val="tx1"/>
                </a:solidFill>
                <a:latin typeface="Arial" charset="0"/>
              </a:defRPr>
            </a:lvl8pPr>
            <a:lvl9pPr marL="3886200" indent="-228600" algn="ctr" eaLnBrk="0" fontAlgn="base" hangingPunct="0">
              <a:spcBef>
                <a:spcPct val="0"/>
              </a:spcBef>
              <a:spcAft>
                <a:spcPct val="0"/>
              </a:spcAft>
              <a:defRPr sz="2800">
                <a:solidFill>
                  <a:schemeClr val="tx1"/>
                </a:solidFill>
                <a:latin typeface="Arial" charset="0"/>
              </a:defRPr>
            </a:lvl9pPr>
          </a:lstStyle>
          <a:p>
            <a:pPr algn="l"/>
            <a:r>
              <a:rPr lang="en-US" b="1"/>
              <a:t>BELIEVE IN JESUS?</a:t>
            </a:r>
          </a:p>
        </p:txBody>
      </p:sp>
      <p:pic>
        <p:nvPicPr>
          <p:cNvPr id="54277" name="Picture 5" descr="i0hunq22[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5122863"/>
            <a:ext cx="1573213" cy="97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7" name="Text Box 6"/>
          <p:cNvSpPr txBox="1">
            <a:spLocks noChangeArrowheads="1"/>
          </p:cNvSpPr>
          <p:nvPr/>
        </p:nvSpPr>
        <p:spPr bwMode="auto">
          <a:xfrm>
            <a:off x="1984375" y="4662488"/>
            <a:ext cx="51593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algn="ctr" eaLnBrk="0" fontAlgn="base" hangingPunct="0">
              <a:spcBef>
                <a:spcPct val="0"/>
              </a:spcBef>
              <a:spcAft>
                <a:spcPct val="0"/>
              </a:spcAft>
              <a:defRPr sz="2800">
                <a:solidFill>
                  <a:schemeClr val="tx1"/>
                </a:solidFill>
                <a:latin typeface="Arial" charset="0"/>
              </a:defRPr>
            </a:lvl6pPr>
            <a:lvl7pPr marL="2971800" indent="-228600" algn="ctr" eaLnBrk="0" fontAlgn="base" hangingPunct="0">
              <a:spcBef>
                <a:spcPct val="0"/>
              </a:spcBef>
              <a:spcAft>
                <a:spcPct val="0"/>
              </a:spcAft>
              <a:defRPr sz="2800">
                <a:solidFill>
                  <a:schemeClr val="tx1"/>
                </a:solidFill>
                <a:latin typeface="Arial" charset="0"/>
              </a:defRPr>
            </a:lvl7pPr>
            <a:lvl8pPr marL="3429000" indent="-228600" algn="ctr" eaLnBrk="0" fontAlgn="base" hangingPunct="0">
              <a:spcBef>
                <a:spcPct val="0"/>
              </a:spcBef>
              <a:spcAft>
                <a:spcPct val="0"/>
              </a:spcAft>
              <a:defRPr sz="2800">
                <a:solidFill>
                  <a:schemeClr val="tx1"/>
                </a:solidFill>
                <a:latin typeface="Arial" charset="0"/>
              </a:defRPr>
            </a:lvl8pPr>
            <a:lvl9pPr marL="3886200" indent="-228600" algn="ctr" eaLnBrk="0" fontAlgn="base" hangingPunct="0">
              <a:spcBef>
                <a:spcPct val="0"/>
              </a:spcBef>
              <a:spcAft>
                <a:spcPct val="0"/>
              </a:spcAft>
              <a:defRPr sz="2800">
                <a:solidFill>
                  <a:schemeClr val="tx1"/>
                </a:solidFill>
                <a:latin typeface="Arial" charset="0"/>
              </a:defRPr>
            </a:lvl9pPr>
          </a:lstStyle>
          <a:p>
            <a:pPr algn="l"/>
            <a:r>
              <a:rPr lang="en-US" b="1"/>
              <a:t>BE GOOD/LOVE NEIGHBOR?</a:t>
            </a:r>
          </a:p>
        </p:txBody>
      </p:sp>
      <p:sp>
        <p:nvSpPr>
          <p:cNvPr id="15368" name="Rectangle 7"/>
          <p:cNvSpPr>
            <a:spLocks noChangeArrowheads="1"/>
          </p:cNvSpPr>
          <p:nvPr/>
        </p:nvSpPr>
        <p:spPr bwMode="auto">
          <a:xfrm>
            <a:off x="457200" y="3962400"/>
            <a:ext cx="609600" cy="609600"/>
          </a:xfrm>
          <a:prstGeom prst="rect">
            <a:avLst/>
          </a:prstGeom>
          <a:solidFill>
            <a:schemeClr val="tx2"/>
          </a:solidFill>
          <a:ln>
            <a:noFill/>
          </a:ln>
          <a:effectLst/>
          <a:extLst>
            <a:ext uri="{91240B29-F687-4F45-9708-019B960494DF}">
              <a14:hiddenLine xmlns:a14="http://schemas.microsoft.com/office/drawing/2010/main" w="381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5369" name="Rectangle 8"/>
          <p:cNvSpPr>
            <a:spLocks noChangeArrowheads="1"/>
          </p:cNvSpPr>
          <p:nvPr/>
        </p:nvSpPr>
        <p:spPr bwMode="auto">
          <a:xfrm>
            <a:off x="457200" y="4724400"/>
            <a:ext cx="609600" cy="609600"/>
          </a:xfrm>
          <a:prstGeom prst="rect">
            <a:avLst/>
          </a:prstGeom>
          <a:solidFill>
            <a:schemeClr val="tx2"/>
          </a:solidFill>
          <a:ln>
            <a:noFill/>
          </a:ln>
          <a:effectLst/>
          <a:extLst>
            <a:ext uri="{91240B29-F687-4F45-9708-019B960494DF}">
              <a14:hiddenLine xmlns:a14="http://schemas.microsoft.com/office/drawing/2010/main" w="381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5370" name="Text Box 9"/>
          <p:cNvSpPr txBox="1">
            <a:spLocks noChangeArrowheads="1"/>
          </p:cNvSpPr>
          <p:nvPr/>
        </p:nvSpPr>
        <p:spPr bwMode="auto">
          <a:xfrm>
            <a:off x="1981200" y="5410200"/>
            <a:ext cx="655916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algn="ctr" eaLnBrk="0" fontAlgn="base" hangingPunct="0">
              <a:spcBef>
                <a:spcPct val="0"/>
              </a:spcBef>
              <a:spcAft>
                <a:spcPct val="0"/>
              </a:spcAft>
              <a:defRPr sz="2800">
                <a:solidFill>
                  <a:schemeClr val="tx1"/>
                </a:solidFill>
                <a:latin typeface="Arial" charset="0"/>
              </a:defRPr>
            </a:lvl6pPr>
            <a:lvl7pPr marL="2971800" indent="-228600" algn="ctr" eaLnBrk="0" fontAlgn="base" hangingPunct="0">
              <a:spcBef>
                <a:spcPct val="0"/>
              </a:spcBef>
              <a:spcAft>
                <a:spcPct val="0"/>
              </a:spcAft>
              <a:defRPr sz="2800">
                <a:solidFill>
                  <a:schemeClr val="tx1"/>
                </a:solidFill>
                <a:latin typeface="Arial" charset="0"/>
              </a:defRPr>
            </a:lvl7pPr>
            <a:lvl8pPr marL="3429000" indent="-228600" algn="ctr" eaLnBrk="0" fontAlgn="base" hangingPunct="0">
              <a:spcBef>
                <a:spcPct val="0"/>
              </a:spcBef>
              <a:spcAft>
                <a:spcPct val="0"/>
              </a:spcAft>
              <a:defRPr sz="2800">
                <a:solidFill>
                  <a:schemeClr val="tx1"/>
                </a:solidFill>
                <a:latin typeface="Arial" charset="0"/>
              </a:defRPr>
            </a:lvl8pPr>
            <a:lvl9pPr marL="3886200" indent="-228600" algn="ctr" eaLnBrk="0" fontAlgn="base" hangingPunct="0">
              <a:spcBef>
                <a:spcPct val="0"/>
              </a:spcBef>
              <a:spcAft>
                <a:spcPct val="0"/>
              </a:spcAft>
              <a:defRPr sz="2800">
                <a:solidFill>
                  <a:schemeClr val="tx1"/>
                </a:solidFill>
                <a:latin typeface="Arial" charset="0"/>
              </a:defRPr>
            </a:lvl9pPr>
          </a:lstStyle>
          <a:p>
            <a:pPr algn="l"/>
            <a:r>
              <a:rPr lang="en-US" b="1" dirty="0"/>
              <a:t>LOVE GOD WITH ALL </a:t>
            </a:r>
            <a:r>
              <a:rPr lang="en-US" b="1" dirty="0" smtClean="0"/>
              <a:t>YOUR </a:t>
            </a:r>
            <a:r>
              <a:rPr lang="en-US" b="1" dirty="0"/>
              <a:t>HEART?</a:t>
            </a:r>
          </a:p>
        </p:txBody>
      </p:sp>
      <p:sp>
        <p:nvSpPr>
          <p:cNvPr id="12" name="Rectangle 6"/>
          <p:cNvSpPr>
            <a:spLocks noGrp="1" noChangeArrowheads="1"/>
          </p:cNvSpPr>
          <p:nvPr>
            <p:ph type="ctrTitle"/>
          </p:nvPr>
        </p:nvSpPr>
        <p:spPr>
          <a:xfrm>
            <a:off x="0" y="2057400"/>
            <a:ext cx="8610600" cy="762000"/>
          </a:xfrm>
        </p:spPr>
        <p:txBody>
          <a:bodyPr/>
          <a:lstStyle/>
          <a:p>
            <a:pPr algn="r" eaLnBrk="1" hangingPunct="1"/>
            <a:r>
              <a:rPr lang="en-US" sz="4800" dirty="0" smtClean="0"/>
              <a:t>“WHAT IS THE GREATEST COMMANDMENT OF GOD?”</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4277"/>
                                        </p:tgtEl>
                                        <p:attrNameLst>
                                          <p:attrName>style.visibility</p:attrName>
                                        </p:attrNameLst>
                                      </p:cBhvr>
                                      <p:to>
                                        <p:strVal val="visible"/>
                                      </p:to>
                                    </p:set>
                                    <p:animEffect transition="in" filter="fade">
                                      <p:cBhvr>
                                        <p:cTn id="7" dur="2000"/>
                                        <p:tgtEl>
                                          <p:spTgt spid="542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2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sz="3600" smtClean="0"/>
              <a:t>GOD’S ANSWER</a:t>
            </a:r>
          </a:p>
        </p:txBody>
      </p:sp>
      <p:sp>
        <p:nvSpPr>
          <p:cNvPr id="55300" name="Text Box 4"/>
          <p:cNvSpPr txBox="1">
            <a:spLocks noChangeArrowheads="1"/>
          </p:cNvSpPr>
          <p:nvPr/>
        </p:nvSpPr>
        <p:spPr bwMode="auto">
          <a:xfrm>
            <a:off x="533400" y="685800"/>
            <a:ext cx="8153400" cy="4789488"/>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381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a:defRPr>
                <a:solidFill>
                  <a:schemeClr val="tx1"/>
                </a:solidFill>
                <a:latin typeface="Arial" pitchFamily="34" charset="0"/>
              </a:defRPr>
            </a:lvl1pPr>
            <a:lvl2pPr marL="800100" indent="-342900" algn="l">
              <a:defRPr>
                <a:solidFill>
                  <a:schemeClr val="tx1"/>
                </a:solidFill>
                <a:latin typeface="Arial" pitchFamily="34" charset="0"/>
              </a:defRPr>
            </a:lvl2pPr>
            <a:lvl3pPr marL="1257300" indent="-342900" algn="l">
              <a:defRPr>
                <a:solidFill>
                  <a:schemeClr val="tx1"/>
                </a:solidFill>
                <a:latin typeface="Arial" pitchFamily="34" charset="0"/>
              </a:defRPr>
            </a:lvl3pPr>
            <a:lvl4pPr marL="1714500" indent="-342900" algn="l">
              <a:defRPr>
                <a:solidFill>
                  <a:schemeClr val="tx1"/>
                </a:solidFill>
                <a:latin typeface="Arial" pitchFamily="34" charset="0"/>
              </a:defRPr>
            </a:lvl4pPr>
            <a:lvl5pPr marL="2171700" indent="-342900" algn="l">
              <a:defRPr>
                <a:solidFill>
                  <a:schemeClr val="tx1"/>
                </a:solidFill>
                <a:latin typeface="Arial" pitchFamily="34" charset="0"/>
              </a:defRPr>
            </a:lvl5pPr>
            <a:lvl6pPr marL="2628900" indent="-342900" fontAlgn="base">
              <a:spcBef>
                <a:spcPct val="0"/>
              </a:spcBef>
              <a:spcAft>
                <a:spcPct val="0"/>
              </a:spcAft>
              <a:defRPr>
                <a:solidFill>
                  <a:schemeClr val="tx1"/>
                </a:solidFill>
                <a:latin typeface="Arial" pitchFamily="34" charset="0"/>
              </a:defRPr>
            </a:lvl6pPr>
            <a:lvl7pPr marL="3086100" indent="-342900" fontAlgn="base">
              <a:spcBef>
                <a:spcPct val="0"/>
              </a:spcBef>
              <a:spcAft>
                <a:spcPct val="0"/>
              </a:spcAft>
              <a:defRPr>
                <a:solidFill>
                  <a:schemeClr val="tx1"/>
                </a:solidFill>
                <a:latin typeface="Arial" pitchFamily="34" charset="0"/>
              </a:defRPr>
            </a:lvl7pPr>
            <a:lvl8pPr marL="3543300" indent="-342900" fontAlgn="base">
              <a:spcBef>
                <a:spcPct val="0"/>
              </a:spcBef>
              <a:spcAft>
                <a:spcPct val="0"/>
              </a:spcAft>
              <a:defRPr>
                <a:solidFill>
                  <a:schemeClr val="tx1"/>
                </a:solidFill>
                <a:latin typeface="Arial" pitchFamily="34" charset="0"/>
              </a:defRPr>
            </a:lvl8pPr>
            <a:lvl9pPr marL="4000500" indent="-342900" fontAlgn="base">
              <a:spcBef>
                <a:spcPct val="0"/>
              </a:spcBef>
              <a:spcAft>
                <a:spcPct val="0"/>
              </a:spcAft>
              <a:defRPr>
                <a:solidFill>
                  <a:schemeClr val="tx1"/>
                </a:solidFill>
                <a:latin typeface="Arial" pitchFamily="34" charset="0"/>
              </a:defRPr>
            </a:lvl9pPr>
          </a:lstStyle>
          <a:p>
            <a:pPr>
              <a:defRPr/>
            </a:pPr>
            <a:r>
              <a:rPr lang="en-US" baseline="30000" dirty="0" smtClean="0"/>
              <a:t>36</a:t>
            </a:r>
            <a:r>
              <a:rPr lang="en-US" dirty="0" smtClean="0"/>
              <a:t> "Teacher, which is the great commandment in the law?"</a:t>
            </a:r>
          </a:p>
          <a:p>
            <a:pPr>
              <a:defRPr/>
            </a:pPr>
            <a:r>
              <a:rPr lang="en-US" baseline="30000" dirty="0" smtClean="0"/>
              <a:t>37</a:t>
            </a:r>
            <a:r>
              <a:rPr lang="en-US" dirty="0" smtClean="0"/>
              <a:t> Jesus said to him, "‘You shall love the LORD your God with all your heart, with all your soul, and with all your mind.’</a:t>
            </a:r>
          </a:p>
          <a:p>
            <a:pPr>
              <a:defRPr/>
            </a:pPr>
            <a:r>
              <a:rPr lang="en-US" baseline="30000" dirty="0" smtClean="0">
                <a:effectLst>
                  <a:glow rad="63500">
                    <a:srgbClr val="FFFF00">
                      <a:alpha val="40000"/>
                    </a:srgbClr>
                  </a:glow>
                </a:effectLst>
              </a:rPr>
              <a:t>38</a:t>
            </a:r>
            <a:r>
              <a:rPr lang="en-US" dirty="0" smtClean="0">
                <a:effectLst>
                  <a:glow rad="63500">
                    <a:srgbClr val="FFFF00">
                      <a:alpha val="40000"/>
                    </a:srgbClr>
                  </a:glow>
                </a:effectLst>
              </a:rPr>
              <a:t> "</a:t>
            </a:r>
            <a:r>
              <a:rPr lang="en-US" b="1" u="sng" dirty="0" smtClean="0">
                <a:solidFill>
                  <a:schemeClr val="tx2"/>
                </a:solidFill>
                <a:effectLst>
                  <a:glow rad="63500">
                    <a:srgbClr val="FFFF00">
                      <a:alpha val="40000"/>
                    </a:srgbClr>
                  </a:glow>
                  <a:outerShdw blurRad="38100" dist="38100" dir="2700000" algn="tl">
                    <a:srgbClr val="000000"/>
                  </a:outerShdw>
                </a:effectLst>
              </a:rPr>
              <a:t>This is the first and great commandment</a:t>
            </a:r>
            <a:r>
              <a:rPr lang="en-US" dirty="0" smtClean="0">
                <a:effectLst>
                  <a:glow rad="63500">
                    <a:srgbClr val="FFFF00">
                      <a:alpha val="40000"/>
                    </a:srgbClr>
                  </a:glow>
                </a:effectLst>
              </a:rPr>
              <a:t>.</a:t>
            </a:r>
          </a:p>
          <a:p>
            <a:pPr>
              <a:defRPr/>
            </a:pPr>
            <a:r>
              <a:rPr lang="en-US" baseline="30000" dirty="0" smtClean="0"/>
              <a:t>39</a:t>
            </a:r>
            <a:r>
              <a:rPr lang="en-US" dirty="0" smtClean="0"/>
              <a:t> "And the second is like it: ‘You shall love your neighbor as yourself.’</a:t>
            </a:r>
          </a:p>
          <a:p>
            <a:pPr>
              <a:defRPr/>
            </a:pPr>
            <a:r>
              <a:rPr lang="en-US" baseline="30000" dirty="0" smtClean="0"/>
              <a:t>40</a:t>
            </a:r>
            <a:r>
              <a:rPr lang="en-US" dirty="0" smtClean="0"/>
              <a:t> "On these two commandments hang all the Law and the Prophets.”</a:t>
            </a:r>
          </a:p>
          <a:p>
            <a:pPr algn="r">
              <a:defRPr/>
            </a:pPr>
            <a:r>
              <a:rPr lang="en-US" dirty="0" smtClean="0"/>
              <a:t>(MATTHEW 22)</a:t>
            </a:r>
          </a:p>
        </p:txBody>
      </p:sp>
    </p:spTree>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2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Preeminence of Love</a:t>
            </a:r>
            <a:endParaRPr lang="en-US" dirty="0"/>
          </a:p>
        </p:txBody>
      </p:sp>
      <p:sp>
        <p:nvSpPr>
          <p:cNvPr id="4" name="Content Placeholder 3"/>
          <p:cNvSpPr>
            <a:spLocks noGrp="1"/>
          </p:cNvSpPr>
          <p:nvPr>
            <p:ph idx="1"/>
          </p:nvPr>
        </p:nvSpPr>
        <p:spPr/>
        <p:txBody>
          <a:bodyPr/>
          <a:lstStyle/>
          <a:p>
            <a:r>
              <a:rPr lang="en-US" dirty="0" smtClean="0"/>
              <a:t>“But above all these things put on love, which is the bond of perfection” (Col. 3:14)</a:t>
            </a:r>
          </a:p>
          <a:p>
            <a:r>
              <a:rPr lang="en-US" dirty="0" smtClean="0"/>
              <a:t>“And now abide faith, hope, love, these three; but the greatest of these is love” (1 Cor. 13:13)</a:t>
            </a:r>
          </a:p>
          <a:p>
            <a:r>
              <a:rPr lang="en-US" dirty="0" smtClean="0"/>
              <a:t>“For in Christ Jesus neither circumcision nor </a:t>
            </a:r>
            <a:r>
              <a:rPr lang="en-US" dirty="0" err="1" smtClean="0"/>
              <a:t>uncircumcision</a:t>
            </a:r>
            <a:r>
              <a:rPr lang="en-US" dirty="0" smtClean="0"/>
              <a:t> avails anything, but faith working through love” (Gal. 5:6)</a:t>
            </a:r>
          </a:p>
          <a:p>
            <a:r>
              <a:rPr lang="en-US" dirty="0" smtClean="0"/>
              <a:t>“And we have known and believed the love that God has for us. God is love, and he who abides in love abides in God, and God in him” (1 Jn. 4:16)</a:t>
            </a:r>
          </a:p>
          <a:p>
            <a:endParaRPr lang="en-US" dirty="0"/>
          </a:p>
        </p:txBody>
      </p:sp>
    </p:spTree>
    <p:extLst>
      <p:ext uri="{BB962C8B-B14F-4D97-AF65-F5344CB8AC3E}">
        <p14:creationId xmlns:p14="http://schemas.microsoft.com/office/powerpoint/2010/main" val="2195948745"/>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2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Comprehensible Quality</a:t>
            </a:r>
            <a:endParaRPr lang="en-US" dirty="0"/>
          </a:p>
        </p:txBody>
      </p:sp>
      <p:sp>
        <p:nvSpPr>
          <p:cNvPr id="3" name="Content Placeholder 2"/>
          <p:cNvSpPr>
            <a:spLocks noGrp="1"/>
          </p:cNvSpPr>
          <p:nvPr>
            <p:ph idx="1"/>
          </p:nvPr>
        </p:nvSpPr>
        <p:spPr>
          <a:xfrm>
            <a:off x="304800" y="685800"/>
            <a:ext cx="8839200" cy="5943600"/>
          </a:xfrm>
        </p:spPr>
        <p:txBody>
          <a:bodyPr/>
          <a:lstStyle/>
          <a:p>
            <a:pPr marL="0" indent="0">
              <a:buNone/>
            </a:pPr>
            <a:r>
              <a:rPr lang="en-US" sz="3000" dirty="0" smtClean="0"/>
              <a:t>“</a:t>
            </a:r>
            <a:r>
              <a:rPr lang="en-US" sz="3000" baseline="30000" dirty="0" smtClean="0">
                <a:solidFill>
                  <a:srgbClr val="FFFF00"/>
                </a:solidFill>
              </a:rPr>
              <a:t>17</a:t>
            </a:r>
            <a:r>
              <a:rPr lang="en-US" sz="3000" dirty="0" smtClean="0"/>
              <a:t>  that Christ may dwell in your hearts through faith; that you, being rooted and grounded in love,</a:t>
            </a:r>
            <a:r>
              <a:rPr lang="en-US" sz="3000" baseline="30000" dirty="0" smtClean="0">
                <a:solidFill>
                  <a:srgbClr val="FFFF00"/>
                </a:solidFill>
              </a:rPr>
              <a:t>18</a:t>
            </a:r>
            <a:r>
              <a:rPr lang="en-US" sz="3000" dirty="0" smtClean="0"/>
              <a:t>  may be able to comprehend with all the saints what is the width and length and depth and height—</a:t>
            </a:r>
            <a:r>
              <a:rPr lang="en-US" sz="3000" baseline="30000" dirty="0" smtClean="0">
                <a:solidFill>
                  <a:srgbClr val="FFFF00"/>
                </a:solidFill>
              </a:rPr>
              <a:t>19</a:t>
            </a:r>
            <a:r>
              <a:rPr lang="en-US" sz="3000" dirty="0" smtClean="0"/>
              <a:t>  to know the love of Christ which passes knowledge; that you may be filled with all the fullness of God….</a:t>
            </a:r>
            <a:r>
              <a:rPr lang="en-US" sz="3000" baseline="30000" dirty="0" smtClean="0">
                <a:solidFill>
                  <a:srgbClr val="FFFF00"/>
                </a:solidFill>
              </a:rPr>
              <a:t>4:16</a:t>
            </a:r>
            <a:r>
              <a:rPr lang="en-US" sz="3000" dirty="0" smtClean="0"/>
              <a:t> from whom the whole body, joined and knit together by what every joint supplies, according to the effective working by which every part does its share, causes growth of the body for the edifying of itself in love” (Eph. 3:17-19; 4:16; cf. 1 Cor. 13:1-7)</a:t>
            </a:r>
          </a:p>
        </p:txBody>
      </p:sp>
    </p:spTree>
    <p:extLst>
      <p:ext uri="{BB962C8B-B14F-4D97-AF65-F5344CB8AC3E}">
        <p14:creationId xmlns:p14="http://schemas.microsoft.com/office/powerpoint/2010/main" val="2877015073"/>
      </p:ext>
    </p:extLst>
  </p:cSld>
  <p:clrMapOvr>
    <a:masterClrMapping/>
  </p:clrMapOvr>
  <p:transition>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artisticPaintStrokes/>
                    </a14:imgEffect>
                    <a14:imgEffect>
                      <a14:brightnessContrast bright="-4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What God Commands, He Has Done!</a:t>
            </a:r>
            <a:endParaRPr lang="en-US" sz="3200" dirty="0"/>
          </a:p>
        </p:txBody>
      </p:sp>
      <p:sp>
        <p:nvSpPr>
          <p:cNvPr id="3" name="Content Placeholder 2"/>
          <p:cNvSpPr>
            <a:spLocks noGrp="1"/>
          </p:cNvSpPr>
          <p:nvPr>
            <p:ph idx="1"/>
          </p:nvPr>
        </p:nvSpPr>
        <p:spPr/>
        <p:txBody>
          <a:bodyPr/>
          <a:lstStyle/>
          <a:p>
            <a:r>
              <a:rPr lang="en-US" dirty="0" smtClean="0"/>
              <a:t>“We love Him because He first loved us” </a:t>
            </a:r>
            <a:br>
              <a:rPr lang="en-US" dirty="0" smtClean="0"/>
            </a:br>
            <a:r>
              <a:rPr lang="en-US" dirty="0" smtClean="0"/>
              <a:t>(1 Jn. 4:19)</a:t>
            </a:r>
          </a:p>
          <a:p>
            <a:r>
              <a:rPr lang="en-US" dirty="0" smtClean="0"/>
              <a:t>“For God so loved the world that He gave His only begotten Son, that whoever believes in Him should not perish but have everlasting life” (Jn. 3:16)</a:t>
            </a:r>
          </a:p>
          <a:p>
            <a:pPr lvl="1"/>
            <a:r>
              <a:rPr lang="en-US" dirty="0" smtClean="0"/>
              <a:t>The first commandment is to love God with our whole heart</a:t>
            </a:r>
          </a:p>
          <a:p>
            <a:pPr lvl="1"/>
            <a:r>
              <a:rPr lang="en-US" dirty="0" smtClean="0"/>
              <a:t>God made this easy by loving us enough to send His Son to die for us (2 Cor. 5:14, 15)</a:t>
            </a:r>
          </a:p>
          <a:p>
            <a:pPr lvl="1"/>
            <a:r>
              <a:rPr lang="en-US" dirty="0" smtClean="0"/>
              <a:t>Must have the love of God while we search the scriptures in order to find Christ (Jn. 5:39-47)</a:t>
            </a:r>
          </a:p>
        </p:txBody>
      </p:sp>
    </p:spTree>
    <p:extLst>
      <p:ext uri="{BB962C8B-B14F-4D97-AF65-F5344CB8AC3E}">
        <p14:creationId xmlns:p14="http://schemas.microsoft.com/office/powerpoint/2010/main" val="509656917"/>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Love Builds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65534686"/>
              </p:ext>
            </p:extLst>
          </p:nvPr>
        </p:nvGraphicFramePr>
        <p:xfrm>
          <a:off x="152400" y="685800"/>
          <a:ext cx="8839200" cy="5715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065887329"/>
      </p:ext>
    </p:extLst>
  </p:cSld>
  <p:clrMapOvr>
    <a:masterClrMapping/>
  </p:clrMapOvr>
  <mc:AlternateContent xmlns:mc="http://schemas.openxmlformats.org/markup-compatibility/2006" xmlns:p14="http://schemas.microsoft.com/office/powerpoint/2010/main">
    <mc:Choice Requires="p14">
      <p:transition spd="slow" p14:dur="1750">
        <p:wipe dir="r"/>
      </p:transition>
    </mc:Choice>
    <mc:Fallback xmlns="">
      <p:transition spd="slow">
        <p:wipe dir="r"/>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2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sz="3600" smtClean="0"/>
              <a:t>WHAT IF GOD GAVE YOU:</a:t>
            </a:r>
          </a:p>
        </p:txBody>
      </p:sp>
      <p:sp>
        <p:nvSpPr>
          <p:cNvPr id="37891" name="Rectangle 3"/>
          <p:cNvSpPr>
            <a:spLocks noGrp="1" noChangeArrowheads="1"/>
          </p:cNvSpPr>
          <p:nvPr>
            <p:ph type="body" idx="1"/>
          </p:nvPr>
        </p:nvSpPr>
        <p:spPr>
          <a:xfrm>
            <a:off x="1066800" y="685800"/>
            <a:ext cx="8077200" cy="5715000"/>
          </a:xfrm>
        </p:spPr>
        <p:txBody>
          <a:bodyPr/>
          <a:lstStyle/>
          <a:p>
            <a:pPr eaLnBrk="1" hangingPunct="1"/>
            <a:r>
              <a:rPr lang="en-US" smtClean="0"/>
              <a:t>AN EXAM?</a:t>
            </a:r>
          </a:p>
          <a:p>
            <a:pPr eaLnBrk="1" hangingPunct="1"/>
            <a:r>
              <a:rPr lang="en-US" smtClean="0"/>
              <a:t>AN EXAM THAT DETERMINED YOUR ETERNAL DESTINY?</a:t>
            </a:r>
          </a:p>
          <a:p>
            <a:pPr eaLnBrk="1" hangingPunct="1"/>
            <a:r>
              <a:rPr lang="en-US" smtClean="0"/>
              <a:t>AN EXAM WITH ONE QUESTION?</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Effect transition="in" filter="fade">
                                      <p:cBhvr>
                                        <p:cTn id="7" dur="1000"/>
                                        <p:tgtEl>
                                          <p:spTgt spid="378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7891">
                                            <p:txEl>
                                              <p:pRg st="1" end="1"/>
                                            </p:txEl>
                                          </p:spTgt>
                                        </p:tgtEl>
                                        <p:attrNameLst>
                                          <p:attrName>style.visibility</p:attrName>
                                        </p:attrNameLst>
                                      </p:cBhvr>
                                      <p:to>
                                        <p:strVal val="visible"/>
                                      </p:to>
                                    </p:set>
                                    <p:animEffect transition="in" filter="fade">
                                      <p:cBhvr>
                                        <p:cTn id="12" dur="1000"/>
                                        <p:tgtEl>
                                          <p:spTgt spid="3789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7891">
                                            <p:txEl>
                                              <p:pRg st="2" end="2"/>
                                            </p:txEl>
                                          </p:spTgt>
                                        </p:tgtEl>
                                        <p:attrNameLst>
                                          <p:attrName>style.visibility</p:attrName>
                                        </p:attrNameLst>
                                      </p:cBhvr>
                                      <p:to>
                                        <p:strVal val="visible"/>
                                      </p:to>
                                    </p:set>
                                    <p:animEffect transition="in" filter="fade">
                                      <p:cBhvr>
                                        <p:cTn id="17" dur="1000"/>
                                        <p:tgtEl>
                                          <p:spTgt spid="3789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sz="3600" dirty="0" smtClean="0"/>
              <a:t>LOVE </a:t>
            </a:r>
            <a:r>
              <a:rPr lang="en-US" sz="3600" baseline="30000" dirty="0" smtClean="0"/>
              <a:t>1</a:t>
            </a:r>
            <a:r>
              <a:rPr lang="en-US" sz="3600" dirty="0" smtClean="0">
                <a:solidFill>
                  <a:srgbClr val="FFC000"/>
                </a:solidFill>
              </a:rPr>
              <a:t>MODELED</a:t>
            </a:r>
          </a:p>
        </p:txBody>
      </p:sp>
      <p:sp>
        <p:nvSpPr>
          <p:cNvPr id="68612" name="Text Box 4"/>
          <p:cNvSpPr txBox="1">
            <a:spLocks noChangeArrowheads="1"/>
          </p:cNvSpPr>
          <p:nvPr/>
        </p:nvSpPr>
        <p:spPr bwMode="auto">
          <a:xfrm>
            <a:off x="533400" y="2133600"/>
            <a:ext cx="8077200" cy="2362200"/>
          </a:xfrm>
          <a:prstGeom prst="rect">
            <a:avLst/>
          </a:prstGeom>
          <a:solidFill>
            <a:srgbClr val="000000"/>
          </a:solidFill>
          <a:ln w="76200" algn="ctr">
            <a:solidFill>
              <a:schemeClr val="accent2"/>
            </a:solidFill>
            <a:miter lim="800000"/>
            <a:headEnd/>
            <a:tailEnd/>
          </a:ln>
          <a:effectLst>
            <a:outerShdw dist="117088" dir="2436078" algn="ctr" rotWithShape="0">
              <a:srgbClr val="000000">
                <a:alpha val="50000"/>
              </a:srgbClr>
            </a:outerShdw>
          </a:effectLst>
        </p:spPr>
        <p:txBody>
          <a:bodyPr>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algn="ctr" eaLnBrk="0" fontAlgn="base" hangingPunct="0">
              <a:spcBef>
                <a:spcPct val="0"/>
              </a:spcBef>
              <a:spcAft>
                <a:spcPct val="0"/>
              </a:spcAft>
              <a:defRPr sz="2800">
                <a:solidFill>
                  <a:schemeClr val="tx1"/>
                </a:solidFill>
                <a:latin typeface="Arial" charset="0"/>
              </a:defRPr>
            </a:lvl6pPr>
            <a:lvl7pPr marL="2971800" indent="-228600" algn="ctr" eaLnBrk="0" fontAlgn="base" hangingPunct="0">
              <a:spcBef>
                <a:spcPct val="0"/>
              </a:spcBef>
              <a:spcAft>
                <a:spcPct val="0"/>
              </a:spcAft>
              <a:defRPr sz="2800">
                <a:solidFill>
                  <a:schemeClr val="tx1"/>
                </a:solidFill>
                <a:latin typeface="Arial" charset="0"/>
              </a:defRPr>
            </a:lvl7pPr>
            <a:lvl8pPr marL="3429000" indent="-228600" algn="ctr" eaLnBrk="0" fontAlgn="base" hangingPunct="0">
              <a:spcBef>
                <a:spcPct val="0"/>
              </a:spcBef>
              <a:spcAft>
                <a:spcPct val="0"/>
              </a:spcAft>
              <a:defRPr sz="2800">
                <a:solidFill>
                  <a:schemeClr val="tx1"/>
                </a:solidFill>
                <a:latin typeface="Arial" charset="0"/>
              </a:defRPr>
            </a:lvl8pPr>
            <a:lvl9pPr marL="3886200" indent="-228600" algn="ctr" eaLnBrk="0" fontAlgn="base" hangingPunct="0">
              <a:spcBef>
                <a:spcPct val="0"/>
              </a:spcBef>
              <a:spcAft>
                <a:spcPct val="0"/>
              </a:spcAft>
              <a:defRPr sz="2800">
                <a:solidFill>
                  <a:schemeClr val="tx1"/>
                </a:solidFill>
                <a:latin typeface="Arial" charset="0"/>
              </a:defRPr>
            </a:lvl9pPr>
          </a:lstStyle>
          <a:p>
            <a:pPr>
              <a:spcBef>
                <a:spcPct val="50000"/>
              </a:spcBef>
            </a:pPr>
            <a:r>
              <a:rPr lang="en-US" sz="3200" dirty="0"/>
              <a:t>“By this we </a:t>
            </a:r>
            <a:r>
              <a:rPr lang="en-US" sz="3200" b="1" u="sng" dirty="0"/>
              <a:t>know</a:t>
            </a:r>
            <a:r>
              <a:rPr lang="en-US" sz="3200" dirty="0"/>
              <a:t> love, because He laid down His life for us. And we also ought to lay down our lives for the brethren”</a:t>
            </a:r>
          </a:p>
          <a:p>
            <a:pPr>
              <a:spcBef>
                <a:spcPct val="50000"/>
              </a:spcBef>
            </a:pPr>
            <a:r>
              <a:rPr lang="en-US" sz="3200" dirty="0"/>
              <a:t>(1 Jn. 3:16)</a:t>
            </a:r>
          </a:p>
        </p:txBody>
      </p:sp>
      <p:grpSp>
        <p:nvGrpSpPr>
          <p:cNvPr id="68620" name="Group 12"/>
          <p:cNvGrpSpPr>
            <a:grpSpLocks/>
          </p:cNvGrpSpPr>
          <p:nvPr/>
        </p:nvGrpSpPr>
        <p:grpSpPr bwMode="auto">
          <a:xfrm>
            <a:off x="596900" y="903288"/>
            <a:ext cx="6305550" cy="1916112"/>
            <a:chOff x="348" y="569"/>
            <a:chExt cx="3972" cy="1207"/>
          </a:xfrm>
        </p:grpSpPr>
        <p:sp>
          <p:nvSpPr>
            <p:cNvPr id="17417" name="Oval 5"/>
            <p:cNvSpPr>
              <a:spLocks noChangeArrowheads="1"/>
            </p:cNvSpPr>
            <p:nvPr/>
          </p:nvSpPr>
          <p:spPr bwMode="auto">
            <a:xfrm>
              <a:off x="3168" y="1392"/>
              <a:ext cx="1152" cy="384"/>
            </a:xfrm>
            <a:prstGeom prst="ellipse">
              <a:avLst/>
            </a:prstGeom>
            <a:noFill/>
            <a:ln w="38100" algn="ctr">
              <a:solidFill>
                <a:srgbClr val="FFFF00"/>
              </a:solidFill>
              <a:round/>
              <a:headEnd/>
              <a:tailEnd/>
            </a:ln>
            <a:effectLst/>
            <a:extLst>
              <a:ext uri="{909E8E84-426E-40DD-AFC4-6F175D3DCCD1}">
                <a14:hiddenFill xmlns:a14="http://schemas.microsoft.com/office/drawing/2010/main">
                  <a:solidFill>
                    <a:srgbClr val="3366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7418" name="Text Box 6"/>
            <p:cNvSpPr txBox="1">
              <a:spLocks noChangeArrowheads="1"/>
            </p:cNvSpPr>
            <p:nvPr/>
          </p:nvSpPr>
          <p:spPr bwMode="auto">
            <a:xfrm>
              <a:off x="348" y="569"/>
              <a:ext cx="2198" cy="351"/>
            </a:xfrm>
            <a:prstGeom prst="rect">
              <a:avLst/>
            </a:prstGeom>
            <a:solidFill>
              <a:srgbClr val="0000FF"/>
            </a:solidFill>
            <a:ln w="38100" algn="ctr">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algn="ctr" eaLnBrk="0" fontAlgn="base" hangingPunct="0">
                <a:spcBef>
                  <a:spcPct val="0"/>
                </a:spcBef>
                <a:spcAft>
                  <a:spcPct val="0"/>
                </a:spcAft>
                <a:defRPr sz="2800">
                  <a:solidFill>
                    <a:schemeClr val="tx1"/>
                  </a:solidFill>
                  <a:latin typeface="Arial" charset="0"/>
                </a:defRPr>
              </a:lvl6pPr>
              <a:lvl7pPr marL="2971800" indent="-228600" algn="ctr" eaLnBrk="0" fontAlgn="base" hangingPunct="0">
                <a:spcBef>
                  <a:spcPct val="0"/>
                </a:spcBef>
                <a:spcAft>
                  <a:spcPct val="0"/>
                </a:spcAft>
                <a:defRPr sz="2800">
                  <a:solidFill>
                    <a:schemeClr val="tx1"/>
                  </a:solidFill>
                  <a:latin typeface="Arial" charset="0"/>
                </a:defRPr>
              </a:lvl7pPr>
              <a:lvl8pPr marL="3429000" indent="-228600" algn="ctr" eaLnBrk="0" fontAlgn="base" hangingPunct="0">
                <a:spcBef>
                  <a:spcPct val="0"/>
                </a:spcBef>
                <a:spcAft>
                  <a:spcPct val="0"/>
                </a:spcAft>
                <a:defRPr sz="2800">
                  <a:solidFill>
                    <a:schemeClr val="tx1"/>
                  </a:solidFill>
                  <a:latin typeface="Arial" charset="0"/>
                </a:defRPr>
              </a:lvl8pPr>
              <a:lvl9pPr marL="3886200" indent="-228600" algn="ctr" eaLnBrk="0" fontAlgn="base" hangingPunct="0">
                <a:spcBef>
                  <a:spcPct val="0"/>
                </a:spcBef>
                <a:spcAft>
                  <a:spcPct val="0"/>
                </a:spcAft>
                <a:defRPr sz="2800">
                  <a:solidFill>
                    <a:schemeClr val="tx1"/>
                  </a:solidFill>
                  <a:latin typeface="Arial" charset="0"/>
                </a:defRPr>
              </a:lvl9pPr>
            </a:lstStyle>
            <a:p>
              <a:r>
                <a:rPr lang="en-US"/>
                <a:t>The Lord’s Example:</a:t>
              </a:r>
            </a:p>
          </p:txBody>
        </p:sp>
        <p:sp>
          <p:nvSpPr>
            <p:cNvPr id="17419" name="Line 7"/>
            <p:cNvSpPr>
              <a:spLocks noChangeShapeType="1"/>
            </p:cNvSpPr>
            <p:nvPr/>
          </p:nvSpPr>
          <p:spPr bwMode="auto">
            <a:xfrm>
              <a:off x="2544" y="912"/>
              <a:ext cx="1200" cy="48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grpSp>
        <p:nvGrpSpPr>
          <p:cNvPr id="68619" name="Group 11"/>
          <p:cNvGrpSpPr>
            <a:grpSpLocks/>
          </p:cNvGrpSpPr>
          <p:nvPr/>
        </p:nvGrpSpPr>
        <p:grpSpPr bwMode="auto">
          <a:xfrm>
            <a:off x="1023938" y="3200400"/>
            <a:ext cx="6748462" cy="2362200"/>
            <a:chOff x="645" y="2016"/>
            <a:chExt cx="4251" cy="1488"/>
          </a:xfrm>
        </p:grpSpPr>
        <p:sp>
          <p:nvSpPr>
            <p:cNvPr id="17414" name="Text Box 8"/>
            <p:cNvSpPr txBox="1">
              <a:spLocks noChangeArrowheads="1"/>
            </p:cNvSpPr>
            <p:nvPr/>
          </p:nvSpPr>
          <p:spPr bwMode="auto">
            <a:xfrm>
              <a:off x="645" y="3153"/>
              <a:ext cx="1587" cy="351"/>
            </a:xfrm>
            <a:prstGeom prst="rect">
              <a:avLst/>
            </a:prstGeom>
            <a:solidFill>
              <a:srgbClr val="0000FF"/>
            </a:solidFill>
            <a:ln w="38100" algn="ctr">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algn="ctr" eaLnBrk="0" fontAlgn="base" hangingPunct="0">
                <a:spcBef>
                  <a:spcPct val="0"/>
                </a:spcBef>
                <a:spcAft>
                  <a:spcPct val="0"/>
                </a:spcAft>
                <a:defRPr sz="2800">
                  <a:solidFill>
                    <a:schemeClr val="tx1"/>
                  </a:solidFill>
                  <a:latin typeface="Arial" charset="0"/>
                </a:defRPr>
              </a:lvl6pPr>
              <a:lvl7pPr marL="2971800" indent="-228600" algn="ctr" eaLnBrk="0" fontAlgn="base" hangingPunct="0">
                <a:spcBef>
                  <a:spcPct val="0"/>
                </a:spcBef>
                <a:spcAft>
                  <a:spcPct val="0"/>
                </a:spcAft>
                <a:defRPr sz="2800">
                  <a:solidFill>
                    <a:schemeClr val="tx1"/>
                  </a:solidFill>
                  <a:latin typeface="Arial" charset="0"/>
                </a:defRPr>
              </a:lvl7pPr>
              <a:lvl8pPr marL="3429000" indent="-228600" algn="ctr" eaLnBrk="0" fontAlgn="base" hangingPunct="0">
                <a:spcBef>
                  <a:spcPct val="0"/>
                </a:spcBef>
                <a:spcAft>
                  <a:spcPct val="0"/>
                </a:spcAft>
                <a:defRPr sz="2800">
                  <a:solidFill>
                    <a:schemeClr val="tx1"/>
                  </a:solidFill>
                  <a:latin typeface="Arial" charset="0"/>
                </a:defRPr>
              </a:lvl8pPr>
              <a:lvl9pPr marL="3886200" indent="-228600" algn="ctr" eaLnBrk="0" fontAlgn="base" hangingPunct="0">
                <a:spcBef>
                  <a:spcPct val="0"/>
                </a:spcBef>
                <a:spcAft>
                  <a:spcPct val="0"/>
                </a:spcAft>
                <a:defRPr sz="2800">
                  <a:solidFill>
                    <a:schemeClr val="tx1"/>
                  </a:solidFill>
                  <a:latin typeface="Arial" charset="0"/>
                </a:defRPr>
              </a:lvl9pPr>
            </a:lstStyle>
            <a:p>
              <a:r>
                <a:rPr lang="en-US"/>
                <a:t>Our Response</a:t>
              </a:r>
            </a:p>
          </p:txBody>
        </p:sp>
        <p:sp>
          <p:nvSpPr>
            <p:cNvPr id="17415" name="Line 9"/>
            <p:cNvSpPr>
              <a:spLocks noChangeShapeType="1"/>
            </p:cNvSpPr>
            <p:nvPr/>
          </p:nvSpPr>
          <p:spPr bwMode="auto">
            <a:xfrm>
              <a:off x="3408" y="2016"/>
              <a:ext cx="1488"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7416" name="Line 10"/>
            <p:cNvSpPr>
              <a:spLocks noChangeShapeType="1"/>
            </p:cNvSpPr>
            <p:nvPr/>
          </p:nvSpPr>
          <p:spPr bwMode="auto">
            <a:xfrm flipV="1">
              <a:off x="2208" y="2016"/>
              <a:ext cx="1200" cy="1152"/>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withEffect">
                                  <p:stCondLst>
                                    <p:cond delay="0"/>
                                  </p:stCondLst>
                                  <p:childTnLst>
                                    <p:set>
                                      <p:cBhvr>
                                        <p:cTn id="6" dur="1" fill="hold">
                                          <p:stCondLst>
                                            <p:cond delay="0"/>
                                          </p:stCondLst>
                                        </p:cTn>
                                        <p:tgtEl>
                                          <p:spTgt spid="68612"/>
                                        </p:tgtEl>
                                        <p:attrNameLst>
                                          <p:attrName>style.visibility</p:attrName>
                                        </p:attrNameLst>
                                      </p:cBhvr>
                                      <p:to>
                                        <p:strVal val="visible"/>
                                      </p:to>
                                    </p:set>
                                    <p:anim calcmode="lin" valueType="num">
                                      <p:cBhvr>
                                        <p:cTn id="7" dur="1000" fill="hold"/>
                                        <p:tgtEl>
                                          <p:spTgt spid="68612"/>
                                        </p:tgtEl>
                                        <p:attrNameLst>
                                          <p:attrName>ppt_w</p:attrName>
                                        </p:attrNameLst>
                                      </p:cBhvr>
                                      <p:tavLst>
                                        <p:tav tm="0">
                                          <p:val>
                                            <p:strVal val="#ppt_w*0.70"/>
                                          </p:val>
                                        </p:tav>
                                        <p:tav tm="100000">
                                          <p:val>
                                            <p:strVal val="#ppt_w"/>
                                          </p:val>
                                        </p:tav>
                                      </p:tavLst>
                                    </p:anim>
                                    <p:anim calcmode="lin" valueType="num">
                                      <p:cBhvr>
                                        <p:cTn id="8" dur="1000" fill="hold"/>
                                        <p:tgtEl>
                                          <p:spTgt spid="68612"/>
                                        </p:tgtEl>
                                        <p:attrNameLst>
                                          <p:attrName>ppt_h</p:attrName>
                                        </p:attrNameLst>
                                      </p:cBhvr>
                                      <p:tavLst>
                                        <p:tav tm="0">
                                          <p:val>
                                            <p:strVal val="#ppt_h"/>
                                          </p:val>
                                        </p:tav>
                                        <p:tav tm="100000">
                                          <p:val>
                                            <p:strVal val="#ppt_h"/>
                                          </p:val>
                                        </p:tav>
                                      </p:tavLst>
                                    </p:anim>
                                    <p:animEffect transition="in" filter="fade">
                                      <p:cBhvr>
                                        <p:cTn id="9" dur="1000"/>
                                        <p:tgtEl>
                                          <p:spTgt spid="6861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68620"/>
                                        </p:tgtEl>
                                        <p:attrNameLst>
                                          <p:attrName>style.visibility</p:attrName>
                                        </p:attrNameLst>
                                      </p:cBhvr>
                                      <p:to>
                                        <p:strVal val="visible"/>
                                      </p:to>
                                    </p:set>
                                    <p:animEffect transition="in" filter="fade">
                                      <p:cBhvr>
                                        <p:cTn id="14" dur="2000"/>
                                        <p:tgtEl>
                                          <p:spTgt spid="68620"/>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68619"/>
                                        </p:tgtEl>
                                        <p:attrNameLst>
                                          <p:attrName>style.visibility</p:attrName>
                                        </p:attrNameLst>
                                      </p:cBhvr>
                                      <p:to>
                                        <p:strVal val="visible"/>
                                      </p:to>
                                    </p:set>
                                    <p:animEffect transition="in" filter="barn(inVertical)">
                                      <p:cBhvr>
                                        <p:cTn id="19" dur="1750"/>
                                        <p:tgtEl>
                                          <p:spTgt spid="686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2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z="3600" dirty="0" smtClean="0"/>
              <a:t>LOVE </a:t>
            </a:r>
            <a:r>
              <a:rPr lang="en-US" sz="3600" baseline="30000" dirty="0" smtClean="0"/>
              <a:t>2</a:t>
            </a:r>
            <a:r>
              <a:rPr lang="en-US" sz="3600" dirty="0" smtClean="0">
                <a:solidFill>
                  <a:srgbClr val="FFC000"/>
                </a:solidFill>
              </a:rPr>
              <a:t>MOTIVATED</a:t>
            </a:r>
          </a:p>
        </p:txBody>
      </p:sp>
      <p:sp>
        <p:nvSpPr>
          <p:cNvPr id="57347" name="Rectangle 3"/>
          <p:cNvSpPr>
            <a:spLocks noGrp="1" noChangeArrowheads="1"/>
          </p:cNvSpPr>
          <p:nvPr>
            <p:ph type="body" idx="1"/>
          </p:nvPr>
        </p:nvSpPr>
        <p:spPr>
          <a:xfrm>
            <a:off x="0" y="685800"/>
            <a:ext cx="9144000" cy="5715000"/>
          </a:xfrm>
        </p:spPr>
        <p:txBody>
          <a:bodyPr/>
          <a:lstStyle/>
          <a:p>
            <a:pPr eaLnBrk="1" hangingPunct="1"/>
            <a:r>
              <a:rPr lang="en-US" dirty="0" smtClean="0">
                <a:solidFill>
                  <a:schemeClr val="tx2"/>
                </a:solidFill>
              </a:rPr>
              <a:t>THE LOVE OF GOD MOTIVATED HIM TO SEND HIS SON (JN. 3:16)</a:t>
            </a:r>
          </a:p>
          <a:p>
            <a:pPr eaLnBrk="1" hangingPunct="1"/>
            <a:r>
              <a:rPr lang="en-US" dirty="0" smtClean="0">
                <a:solidFill>
                  <a:schemeClr val="tx2"/>
                </a:solidFill>
              </a:rPr>
              <a:t>THE LOVE OF CHRIST MOTIVATED HIM TO DO HIS FATHER’S WILL</a:t>
            </a:r>
          </a:p>
          <a:p>
            <a:pPr lvl="1" eaLnBrk="1" hangingPunct="1"/>
            <a:r>
              <a:rPr lang="en-US" dirty="0" smtClean="0">
                <a:solidFill>
                  <a:schemeClr val="tx2"/>
                </a:solidFill>
              </a:rPr>
              <a:t>Jn. 14:31  “but I do as the Father has commanded me, so that the world may know that I love the Father. Rise, let us go hence” (RSV)</a:t>
            </a:r>
          </a:p>
          <a:p>
            <a:pPr eaLnBrk="1" hangingPunct="1"/>
            <a:r>
              <a:rPr lang="en-US" dirty="0" smtClean="0">
                <a:solidFill>
                  <a:schemeClr val="tx2"/>
                </a:solidFill>
              </a:rPr>
              <a:t>OUR LOVE TO GOD &amp; CHRIST MOTIVATES US TO </a:t>
            </a:r>
            <a:r>
              <a:rPr lang="en-US" b="1" dirty="0" smtClean="0">
                <a:solidFill>
                  <a:srgbClr val="FFC000"/>
                </a:solidFill>
              </a:rPr>
              <a:t>OBEY</a:t>
            </a:r>
            <a:r>
              <a:rPr lang="en-US" dirty="0" smtClean="0">
                <a:solidFill>
                  <a:srgbClr val="FFC000"/>
                </a:solidFill>
              </a:rPr>
              <a:t> </a:t>
            </a:r>
            <a:r>
              <a:rPr lang="en-US" dirty="0" smtClean="0">
                <a:solidFill>
                  <a:schemeClr val="tx2"/>
                </a:solidFill>
              </a:rPr>
              <a:t>HIS WILL (JN. 14:15, 23, 24; cf. Josh. 22:5)</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57347">
                                            <p:txEl>
                                              <p:pRg st="0" end="0"/>
                                            </p:txEl>
                                          </p:spTgt>
                                        </p:tgtEl>
                                        <p:attrNameLst>
                                          <p:attrName>ppt_c</p:attrName>
                                        </p:attrNameLst>
                                      </p:cBhvr>
                                      <p:to>
                                        <a:schemeClr val="folHlink"/>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7347">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57347">
                                            <p:txEl>
                                              <p:pRg st="1" end="1"/>
                                            </p:txEl>
                                          </p:spTgt>
                                        </p:tgtEl>
                                        <p:attrNameLst>
                                          <p:attrName>ppt_c</p:attrName>
                                        </p:attrNameLst>
                                      </p:cBhvr>
                                      <p:to>
                                        <a:schemeClr val="folHlink"/>
                                      </p:to>
                                    </p:animClr>
                                  </p:subTnLst>
                                </p:cTn>
                              </p:par>
                              <p:par>
                                <p:cTn id="11" presetID="1" presetClass="entr" presetSubtype="0" fill="hold" grpId="0" nodeType="withEffect">
                                  <p:stCondLst>
                                    <p:cond delay="0"/>
                                  </p:stCondLst>
                                  <p:childTnLst>
                                    <p:set>
                                      <p:cBhvr>
                                        <p:cTn id="12" dur="1" fill="hold">
                                          <p:stCondLst>
                                            <p:cond delay="0"/>
                                          </p:stCondLst>
                                        </p:cTn>
                                        <p:tgtEl>
                                          <p:spTgt spid="57347">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57347">
                                            <p:txEl>
                                              <p:pRg st="2" end="2"/>
                                            </p:txEl>
                                          </p:spTgt>
                                        </p:tgtEl>
                                        <p:attrNameLst>
                                          <p:attrName>ppt_c</p:attrName>
                                        </p:attrNameLst>
                                      </p:cBhvr>
                                      <p:to>
                                        <a:schemeClr val="folHlink"/>
                                      </p:to>
                                    </p:animClr>
                                  </p:sub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734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2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sz="3600" dirty="0" smtClean="0"/>
              <a:t>LOVE </a:t>
            </a:r>
            <a:r>
              <a:rPr lang="en-US" sz="3600" baseline="30000" dirty="0" smtClean="0"/>
              <a:t>3</a:t>
            </a:r>
            <a:r>
              <a:rPr lang="en-US" sz="3600" dirty="0" smtClean="0">
                <a:solidFill>
                  <a:srgbClr val="FFC000"/>
                </a:solidFill>
              </a:rPr>
              <a:t>MANIFESTED</a:t>
            </a:r>
          </a:p>
        </p:txBody>
      </p:sp>
      <p:sp>
        <p:nvSpPr>
          <p:cNvPr id="58371" name="Rectangle 3"/>
          <p:cNvSpPr>
            <a:spLocks noGrp="1" noChangeArrowheads="1"/>
          </p:cNvSpPr>
          <p:nvPr>
            <p:ph type="body" idx="1"/>
          </p:nvPr>
        </p:nvSpPr>
        <p:spPr/>
        <p:txBody>
          <a:bodyPr/>
          <a:lstStyle/>
          <a:p>
            <a:pPr eaLnBrk="1" hangingPunct="1"/>
            <a:r>
              <a:rPr lang="en-US" dirty="0" smtClean="0">
                <a:solidFill>
                  <a:schemeClr val="tx2"/>
                </a:solidFill>
              </a:rPr>
              <a:t>LOVE MANIFESTS GOD’S PERSON </a:t>
            </a:r>
            <a:br>
              <a:rPr lang="en-US" dirty="0" smtClean="0">
                <a:solidFill>
                  <a:schemeClr val="tx2"/>
                </a:solidFill>
              </a:rPr>
            </a:br>
            <a:r>
              <a:rPr lang="en-US" dirty="0" smtClean="0">
                <a:solidFill>
                  <a:schemeClr val="tx2"/>
                </a:solidFill>
              </a:rPr>
              <a:t>(1 JN. 4:8)</a:t>
            </a:r>
          </a:p>
          <a:p>
            <a:pPr eaLnBrk="1" hangingPunct="1"/>
            <a:r>
              <a:rPr lang="en-US" dirty="0" smtClean="0">
                <a:solidFill>
                  <a:schemeClr val="tx2"/>
                </a:solidFill>
              </a:rPr>
              <a:t>THE LOVE OF GOD WAS MANIFESTED TOWARD US IN SENDING HIS SON </a:t>
            </a:r>
            <a:br>
              <a:rPr lang="en-US" dirty="0" smtClean="0">
                <a:solidFill>
                  <a:schemeClr val="tx2"/>
                </a:solidFill>
              </a:rPr>
            </a:br>
            <a:r>
              <a:rPr lang="en-US" dirty="0" smtClean="0">
                <a:solidFill>
                  <a:schemeClr val="tx2"/>
                </a:solidFill>
              </a:rPr>
              <a:t>(1 JN. 4:9)</a:t>
            </a:r>
          </a:p>
          <a:p>
            <a:pPr eaLnBrk="1" hangingPunct="1"/>
            <a:r>
              <a:rPr lang="en-US" dirty="0" smtClean="0">
                <a:solidFill>
                  <a:schemeClr val="tx2"/>
                </a:solidFill>
              </a:rPr>
              <a:t>LOVE MANIFESTS GOD TO MAN (JN. 14:21)</a:t>
            </a:r>
          </a:p>
          <a:p>
            <a:pPr eaLnBrk="1" hangingPunct="1"/>
            <a:r>
              <a:rPr lang="en-US" dirty="0" smtClean="0">
                <a:solidFill>
                  <a:schemeClr val="tx2"/>
                </a:solidFill>
              </a:rPr>
              <a:t>LOVE MANIFESTS WHO WE ARE TO GOD THROUGH WHAT WE PRACTICE (1 JN. 3:10)</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371">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58371">
                                            <p:txEl>
                                              <p:pRg st="0" end="0"/>
                                            </p:txEl>
                                          </p:spTgt>
                                        </p:tgtEl>
                                        <p:attrNameLst>
                                          <p:attrName>ppt_c</p:attrName>
                                        </p:attrNameLst>
                                      </p:cBhvr>
                                      <p:to>
                                        <a:schemeClr val="hlink"/>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8371">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58371">
                                            <p:txEl>
                                              <p:pRg st="1" end="1"/>
                                            </p:txEl>
                                          </p:spTgt>
                                        </p:tgtEl>
                                        <p:attrNameLst>
                                          <p:attrName>ppt_c</p:attrName>
                                        </p:attrNameLst>
                                      </p:cBhvr>
                                      <p:to>
                                        <a:schemeClr val="hlink"/>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8371">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58371">
                                            <p:txEl>
                                              <p:pRg st="2" end="2"/>
                                            </p:txEl>
                                          </p:spTgt>
                                        </p:tgtEl>
                                        <p:attrNameLst>
                                          <p:attrName>ppt_c</p:attrName>
                                        </p:attrNameLst>
                                      </p:cBhvr>
                                      <p:to>
                                        <a:schemeClr val="hlink"/>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8371">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58371">
                                            <p:txEl>
                                              <p:pRg st="3" end="3"/>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Grp="1" noChangeArrowheads="1"/>
          </p:cNvSpPr>
          <p:nvPr>
            <p:ph type="ctrTitle"/>
          </p:nvPr>
        </p:nvSpPr>
        <p:spPr/>
        <p:txBody>
          <a:bodyPr/>
          <a:lstStyle/>
          <a:p>
            <a:pPr eaLnBrk="1" hangingPunct="1"/>
            <a:r>
              <a:rPr lang="en-US" smtClean="0"/>
              <a:t>DO YOU LOVE GOD</a:t>
            </a:r>
          </a:p>
        </p:txBody>
      </p:sp>
      <p:sp>
        <p:nvSpPr>
          <p:cNvPr id="20483" name="Rectangle 5"/>
          <p:cNvSpPr>
            <a:spLocks noGrp="1" noChangeArrowheads="1"/>
          </p:cNvSpPr>
          <p:nvPr>
            <p:ph type="subTitle" idx="1"/>
          </p:nvPr>
        </p:nvSpPr>
        <p:spPr/>
        <p:txBody>
          <a:bodyPr/>
          <a:lstStyle/>
          <a:p>
            <a:pPr eaLnBrk="1" hangingPunct="1"/>
            <a:r>
              <a:rPr lang="en-US" smtClean="0"/>
              <a:t>WITH ALL YOUR HEART SOUL AND MIND?</a:t>
            </a:r>
          </a:p>
        </p:txBody>
      </p:sp>
    </p:spTree>
  </p:cSld>
  <p:clrMapOvr>
    <a:masterClrMapping/>
  </p:clrMapOvr>
  <p:transition>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2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z="3600" smtClean="0"/>
              <a:t>TO ANSWER “YES” IS TO:</a:t>
            </a:r>
          </a:p>
        </p:txBody>
      </p:sp>
      <p:sp>
        <p:nvSpPr>
          <p:cNvPr id="61443" name="Rectangle 3"/>
          <p:cNvSpPr>
            <a:spLocks noGrp="1" noChangeArrowheads="1"/>
          </p:cNvSpPr>
          <p:nvPr>
            <p:ph type="body" idx="1"/>
          </p:nvPr>
        </p:nvSpPr>
        <p:spPr/>
        <p:txBody>
          <a:bodyPr/>
          <a:lstStyle/>
          <a:p>
            <a:pPr eaLnBrk="1" hangingPunct="1"/>
            <a:r>
              <a:rPr lang="en-US" sz="4800" dirty="0" smtClean="0">
                <a:solidFill>
                  <a:srgbClr val="FFFF00"/>
                </a:solidFill>
                <a:latin typeface="Gabriola" pitchFamily="82" charset="0"/>
              </a:rPr>
              <a:t>Crucify self</a:t>
            </a:r>
          </a:p>
          <a:p>
            <a:pPr eaLnBrk="1" hangingPunct="1"/>
            <a:r>
              <a:rPr lang="en-US" sz="4800" dirty="0" smtClean="0">
                <a:solidFill>
                  <a:srgbClr val="FFFF00"/>
                </a:solidFill>
                <a:latin typeface="Gabriola" pitchFamily="82" charset="0"/>
              </a:rPr>
              <a:t>Obey, beginning with:</a:t>
            </a:r>
          </a:p>
          <a:p>
            <a:pPr lvl="1" eaLnBrk="1" hangingPunct="1"/>
            <a:r>
              <a:rPr lang="en-US" dirty="0" smtClean="0">
                <a:solidFill>
                  <a:srgbClr val="FFFF00"/>
                </a:solidFill>
                <a:latin typeface="Aharoni" pitchFamily="2" charset="-79"/>
                <a:cs typeface="Aharoni" pitchFamily="2" charset="-79"/>
              </a:rPr>
              <a:t>HEAR THE WORD</a:t>
            </a:r>
          </a:p>
          <a:p>
            <a:pPr lvl="1" eaLnBrk="1" hangingPunct="1"/>
            <a:r>
              <a:rPr lang="en-US" dirty="0" smtClean="0">
                <a:solidFill>
                  <a:srgbClr val="FFFF00"/>
                </a:solidFill>
                <a:latin typeface="Aharoni" pitchFamily="2" charset="-79"/>
                <a:cs typeface="Aharoni" pitchFamily="2" charset="-79"/>
              </a:rPr>
              <a:t>BELIEVE IN JESUS</a:t>
            </a:r>
          </a:p>
          <a:p>
            <a:pPr lvl="1" eaLnBrk="1" hangingPunct="1"/>
            <a:r>
              <a:rPr lang="en-US" dirty="0" smtClean="0">
                <a:solidFill>
                  <a:srgbClr val="FFFF00"/>
                </a:solidFill>
                <a:latin typeface="Aharoni" pitchFamily="2" charset="-79"/>
                <a:cs typeface="Aharoni" pitchFamily="2" charset="-79"/>
              </a:rPr>
              <a:t>CONFESS CHRIST</a:t>
            </a:r>
          </a:p>
          <a:p>
            <a:pPr lvl="1" eaLnBrk="1" hangingPunct="1"/>
            <a:r>
              <a:rPr lang="en-US" dirty="0" smtClean="0">
                <a:solidFill>
                  <a:srgbClr val="FFFF00"/>
                </a:solidFill>
                <a:latin typeface="Aharoni" pitchFamily="2" charset="-79"/>
                <a:cs typeface="Aharoni" pitchFamily="2" charset="-79"/>
              </a:rPr>
              <a:t>REPENT OF SIN</a:t>
            </a:r>
          </a:p>
          <a:p>
            <a:pPr lvl="1" eaLnBrk="1" hangingPunct="1"/>
            <a:r>
              <a:rPr lang="en-US" dirty="0" smtClean="0">
                <a:solidFill>
                  <a:srgbClr val="FFFF00"/>
                </a:solidFill>
                <a:latin typeface="Aharoni" pitchFamily="2" charset="-79"/>
                <a:cs typeface="Aharoni" pitchFamily="2" charset="-79"/>
              </a:rPr>
              <a:t>BE IMMERSED IN WATER</a:t>
            </a:r>
          </a:p>
        </p:txBody>
      </p:sp>
      <p:sp>
        <p:nvSpPr>
          <p:cNvPr id="61444" name="Text Box 4"/>
          <p:cNvSpPr txBox="1">
            <a:spLocks noChangeArrowheads="1"/>
          </p:cNvSpPr>
          <p:nvPr/>
        </p:nvSpPr>
        <p:spPr bwMode="auto">
          <a:xfrm>
            <a:off x="5334000" y="2347913"/>
            <a:ext cx="4038600" cy="2528887"/>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381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algn="ctr" eaLnBrk="0" fontAlgn="base" hangingPunct="0">
              <a:spcBef>
                <a:spcPct val="0"/>
              </a:spcBef>
              <a:spcAft>
                <a:spcPct val="0"/>
              </a:spcAft>
              <a:defRPr sz="2800">
                <a:solidFill>
                  <a:schemeClr val="tx1"/>
                </a:solidFill>
                <a:latin typeface="Arial" charset="0"/>
              </a:defRPr>
            </a:lvl6pPr>
            <a:lvl7pPr marL="2971800" indent="-228600" algn="ctr" eaLnBrk="0" fontAlgn="base" hangingPunct="0">
              <a:spcBef>
                <a:spcPct val="0"/>
              </a:spcBef>
              <a:spcAft>
                <a:spcPct val="0"/>
              </a:spcAft>
              <a:defRPr sz="2800">
                <a:solidFill>
                  <a:schemeClr val="tx1"/>
                </a:solidFill>
                <a:latin typeface="Arial" charset="0"/>
              </a:defRPr>
            </a:lvl7pPr>
            <a:lvl8pPr marL="3429000" indent="-228600" algn="ctr" eaLnBrk="0" fontAlgn="base" hangingPunct="0">
              <a:spcBef>
                <a:spcPct val="0"/>
              </a:spcBef>
              <a:spcAft>
                <a:spcPct val="0"/>
              </a:spcAft>
              <a:defRPr sz="2800">
                <a:solidFill>
                  <a:schemeClr val="tx1"/>
                </a:solidFill>
                <a:latin typeface="Arial" charset="0"/>
              </a:defRPr>
            </a:lvl8pPr>
            <a:lvl9pPr marL="3886200" indent="-228600" algn="ctr" eaLnBrk="0" fontAlgn="base" hangingPunct="0">
              <a:spcBef>
                <a:spcPct val="0"/>
              </a:spcBef>
              <a:spcAft>
                <a:spcPct val="0"/>
              </a:spcAft>
              <a:defRPr sz="2800">
                <a:solidFill>
                  <a:schemeClr val="tx1"/>
                </a:solidFill>
                <a:latin typeface="Arial" charset="0"/>
              </a:defRPr>
            </a:lvl9pPr>
          </a:lstStyle>
          <a:p>
            <a:pPr algn="l"/>
            <a:r>
              <a:rPr lang="en-US" sz="3200" dirty="0"/>
              <a:t>ROMANS 10:17</a:t>
            </a:r>
          </a:p>
          <a:p>
            <a:pPr algn="l"/>
            <a:r>
              <a:rPr lang="en-US" sz="3200" dirty="0"/>
              <a:t>ROMANS 10:9-10</a:t>
            </a:r>
          </a:p>
          <a:p>
            <a:pPr algn="l"/>
            <a:r>
              <a:rPr lang="en-US" sz="3200" dirty="0"/>
              <a:t>ROMANS 10:9-10</a:t>
            </a:r>
          </a:p>
          <a:p>
            <a:pPr algn="l"/>
            <a:r>
              <a:rPr lang="en-US" sz="3200" dirty="0"/>
              <a:t>ACTS 3:19</a:t>
            </a:r>
          </a:p>
          <a:p>
            <a:pPr algn="l"/>
            <a:r>
              <a:rPr lang="en-US" sz="3200" dirty="0"/>
              <a:t>ACTS 22:16</a:t>
            </a:r>
          </a:p>
        </p:txBody>
      </p:sp>
      <p:sp>
        <p:nvSpPr>
          <p:cNvPr id="61445" name="Text Box 5"/>
          <p:cNvSpPr txBox="1">
            <a:spLocks noChangeArrowheads="1"/>
          </p:cNvSpPr>
          <p:nvPr/>
        </p:nvSpPr>
        <p:spPr bwMode="auto">
          <a:xfrm>
            <a:off x="0" y="5410200"/>
            <a:ext cx="9144000" cy="1384995"/>
          </a:xfrm>
          <a:prstGeom prst="rect">
            <a:avLst/>
          </a:prstGeom>
          <a:solidFill>
            <a:srgbClr val="000000">
              <a:alpha val="59999"/>
            </a:srgbClr>
          </a:solidFill>
          <a:ln w="76200" algn="ctr">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algn="ctr" eaLnBrk="0" fontAlgn="base" hangingPunct="0">
              <a:spcBef>
                <a:spcPct val="0"/>
              </a:spcBef>
              <a:spcAft>
                <a:spcPct val="0"/>
              </a:spcAft>
              <a:defRPr sz="2800">
                <a:solidFill>
                  <a:schemeClr val="tx1"/>
                </a:solidFill>
                <a:latin typeface="Arial" charset="0"/>
              </a:defRPr>
            </a:lvl6pPr>
            <a:lvl7pPr marL="2971800" indent="-228600" algn="ctr" eaLnBrk="0" fontAlgn="base" hangingPunct="0">
              <a:spcBef>
                <a:spcPct val="0"/>
              </a:spcBef>
              <a:spcAft>
                <a:spcPct val="0"/>
              </a:spcAft>
              <a:defRPr sz="2800">
                <a:solidFill>
                  <a:schemeClr val="tx1"/>
                </a:solidFill>
                <a:latin typeface="Arial" charset="0"/>
              </a:defRPr>
            </a:lvl7pPr>
            <a:lvl8pPr marL="3429000" indent="-228600" algn="ctr" eaLnBrk="0" fontAlgn="base" hangingPunct="0">
              <a:spcBef>
                <a:spcPct val="0"/>
              </a:spcBef>
              <a:spcAft>
                <a:spcPct val="0"/>
              </a:spcAft>
              <a:defRPr sz="2800">
                <a:solidFill>
                  <a:schemeClr val="tx1"/>
                </a:solidFill>
                <a:latin typeface="Arial" charset="0"/>
              </a:defRPr>
            </a:lvl8pPr>
            <a:lvl9pPr marL="3886200" indent="-228600" algn="ctr" eaLnBrk="0" fontAlgn="base" hangingPunct="0">
              <a:spcBef>
                <a:spcPct val="0"/>
              </a:spcBef>
              <a:spcAft>
                <a:spcPct val="0"/>
              </a:spcAft>
              <a:defRPr sz="2800">
                <a:solidFill>
                  <a:schemeClr val="tx1"/>
                </a:solidFill>
                <a:latin typeface="Arial" charset="0"/>
              </a:defRPr>
            </a:lvl9pPr>
          </a:lstStyle>
          <a:p>
            <a:pPr>
              <a:spcBef>
                <a:spcPct val="50000"/>
              </a:spcBef>
            </a:pPr>
            <a:r>
              <a:rPr lang="en-US" dirty="0" smtClean="0">
                <a:solidFill>
                  <a:srgbClr val="FFFF00"/>
                </a:solidFill>
              </a:rPr>
              <a:t>“And as they went along the way, they came to a certain water, and the officer said, Behold, water; what hinders my being immersed?” (</a:t>
            </a:r>
            <a:r>
              <a:rPr lang="en-US" dirty="0">
                <a:solidFill>
                  <a:srgbClr val="FFFF00"/>
                </a:solidFill>
              </a:rPr>
              <a:t>ACTS </a:t>
            </a:r>
            <a:r>
              <a:rPr lang="en-US" dirty="0" smtClean="0">
                <a:solidFill>
                  <a:srgbClr val="FFFF00"/>
                </a:solidFill>
              </a:rPr>
              <a:t>8:36, </a:t>
            </a:r>
            <a:r>
              <a:rPr lang="en-US" i="1" dirty="0" smtClean="0">
                <a:solidFill>
                  <a:srgbClr val="FFFF00"/>
                </a:solidFill>
              </a:rPr>
              <a:t>Living Oracles</a:t>
            </a:r>
            <a:r>
              <a:rPr lang="en-US" dirty="0" smtClean="0">
                <a:solidFill>
                  <a:srgbClr val="FFFF00"/>
                </a:solidFill>
              </a:rPr>
              <a:t>)</a:t>
            </a:r>
            <a:endParaRPr lang="en-US" dirty="0">
              <a:solidFill>
                <a:srgbClr val="FFFF00"/>
              </a:solidFill>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animEffect transition="in" filter="fade">
                                      <p:cBhvr>
                                        <p:cTn id="7" dur="2000"/>
                                        <p:tgtEl>
                                          <p:spTgt spid="614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1443">
                                            <p:txEl>
                                              <p:pRg st="1" end="1"/>
                                            </p:txEl>
                                          </p:spTgt>
                                        </p:tgtEl>
                                        <p:attrNameLst>
                                          <p:attrName>style.visibility</p:attrName>
                                        </p:attrNameLst>
                                      </p:cBhvr>
                                      <p:to>
                                        <p:strVal val="visible"/>
                                      </p:to>
                                    </p:set>
                                    <p:animEffect transition="in" filter="fade">
                                      <p:cBhvr>
                                        <p:cTn id="12" dur="2000"/>
                                        <p:tgtEl>
                                          <p:spTgt spid="6144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1443">
                                            <p:txEl>
                                              <p:pRg st="2" end="2"/>
                                            </p:txEl>
                                          </p:spTgt>
                                        </p:tgtEl>
                                        <p:attrNameLst>
                                          <p:attrName>style.visibility</p:attrName>
                                        </p:attrNameLst>
                                      </p:cBhvr>
                                      <p:to>
                                        <p:strVal val="visible"/>
                                      </p:to>
                                    </p:set>
                                    <p:animEffect transition="in" filter="fade">
                                      <p:cBhvr>
                                        <p:cTn id="15" dur="2000"/>
                                        <p:tgtEl>
                                          <p:spTgt spid="61443">
                                            <p:txEl>
                                              <p:pRg st="2" end="2"/>
                                            </p:txEl>
                                          </p:spTgt>
                                        </p:tgtEl>
                                      </p:cBhvr>
                                    </p:animEffect>
                                  </p:childTnLst>
                                </p:cTn>
                              </p:par>
                            </p:childTnLst>
                          </p:cTn>
                        </p:par>
                        <p:par>
                          <p:cTn id="16" fill="hold" nodeType="afterGroup">
                            <p:stCondLst>
                              <p:cond delay="2000"/>
                            </p:stCondLst>
                            <p:childTnLst>
                              <p:par>
                                <p:cTn id="17" presetID="43" presetClass="entr" presetSubtype="0" fill="hold" grpId="0" nodeType="afterEffect">
                                  <p:stCondLst>
                                    <p:cond delay="0"/>
                                  </p:stCondLst>
                                  <p:iterate type="lt">
                                    <p:tmPct val="10000"/>
                                  </p:iterate>
                                  <p:childTnLst>
                                    <p:set>
                                      <p:cBhvr>
                                        <p:cTn id="18" dur="1" fill="hold">
                                          <p:stCondLst>
                                            <p:cond delay="0"/>
                                          </p:stCondLst>
                                        </p:cTn>
                                        <p:tgtEl>
                                          <p:spTgt spid="61444">
                                            <p:txEl>
                                              <p:pRg st="0" end="0"/>
                                            </p:txEl>
                                          </p:spTgt>
                                        </p:tgtEl>
                                        <p:attrNameLst>
                                          <p:attrName>style.visibility</p:attrName>
                                        </p:attrNameLst>
                                      </p:cBhvr>
                                      <p:to>
                                        <p:strVal val="visible"/>
                                      </p:to>
                                    </p:set>
                                    <p:animEffect transition="in" filter="fade">
                                      <p:cBhvr>
                                        <p:cTn id="19" dur="100"/>
                                        <p:tgtEl>
                                          <p:spTgt spid="61444">
                                            <p:txEl>
                                              <p:pRg st="0" end="0"/>
                                            </p:txEl>
                                          </p:spTgt>
                                        </p:tgtEl>
                                      </p:cBhvr>
                                    </p:animEffect>
                                    <p:anim calcmode="lin" valueType="num">
                                      <p:cBhvr>
                                        <p:cTn id="20" dur="400" fill="hold"/>
                                        <p:tgtEl>
                                          <p:spTgt spid="61444">
                                            <p:txEl>
                                              <p:pRg st="0" end="0"/>
                                            </p:txEl>
                                          </p:spTgt>
                                        </p:tgtEl>
                                        <p:attrNameLst>
                                          <p:attrName>ppt_x</p:attrName>
                                        </p:attrNameLst>
                                      </p:cBhvr>
                                      <p:tavLst>
                                        <p:tav tm="0">
                                          <p:val>
                                            <p:strVal val="#ppt_x"/>
                                          </p:val>
                                        </p:tav>
                                        <p:tav tm="100000">
                                          <p:val>
                                            <p:strVal val="#ppt_x"/>
                                          </p:val>
                                        </p:tav>
                                      </p:tavLst>
                                    </p:anim>
                                    <p:anim calcmode="lin" valueType="num">
                                      <p:cBhvr>
                                        <p:cTn id="21" dur="400" fill="hold"/>
                                        <p:tgtEl>
                                          <p:spTgt spid="61444">
                                            <p:txEl>
                                              <p:pRg st="0" end="0"/>
                                            </p:txEl>
                                          </p:spTgt>
                                        </p:tgtEl>
                                        <p:attrNameLst>
                                          <p:attrName>ppt_y</p:attrName>
                                        </p:attrNameLst>
                                      </p:cBhvr>
                                      <p:tavLst>
                                        <p:tav tm="0">
                                          <p:val>
                                            <p:strVal val="#ppt_y+0.31"/>
                                          </p:val>
                                        </p:tav>
                                        <p:tav tm="100000">
                                          <p:val>
                                            <p:strVal val="#ppt_y+0.31"/>
                                          </p:val>
                                        </p:tav>
                                      </p:tavLst>
                                    </p:anim>
                                    <p:anim calcmode="lin" valueType="num">
                                      <p:cBhvr>
                                        <p:cTn id="22" dur="600" decel="50000" fill="hold">
                                          <p:stCondLst>
                                            <p:cond delay="400"/>
                                          </p:stCondLst>
                                        </p:cTn>
                                        <p:tgtEl>
                                          <p:spTgt spid="61444">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3" dur="600" decel="50000" fill="hold">
                                          <p:stCondLst>
                                            <p:cond delay="400"/>
                                          </p:stCondLst>
                                        </p:cTn>
                                        <p:tgtEl>
                                          <p:spTgt spid="61444">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1443">
                                            <p:txEl>
                                              <p:pRg st="3" end="3"/>
                                            </p:txEl>
                                          </p:spTgt>
                                        </p:tgtEl>
                                        <p:attrNameLst>
                                          <p:attrName>style.visibility</p:attrName>
                                        </p:attrNameLst>
                                      </p:cBhvr>
                                      <p:to>
                                        <p:strVal val="visible"/>
                                      </p:to>
                                    </p:set>
                                    <p:animEffect transition="in" filter="fade">
                                      <p:cBhvr>
                                        <p:cTn id="28" dur="2000"/>
                                        <p:tgtEl>
                                          <p:spTgt spid="61443">
                                            <p:txEl>
                                              <p:pRg st="3" end="3"/>
                                            </p:txEl>
                                          </p:spTgt>
                                        </p:tgtEl>
                                      </p:cBhvr>
                                    </p:animEffect>
                                  </p:childTnLst>
                                </p:cTn>
                              </p:par>
                            </p:childTnLst>
                          </p:cTn>
                        </p:par>
                        <p:par>
                          <p:cTn id="29" fill="hold" nodeType="afterGroup">
                            <p:stCondLst>
                              <p:cond delay="2000"/>
                            </p:stCondLst>
                            <p:childTnLst>
                              <p:par>
                                <p:cTn id="30" presetID="43" presetClass="entr" presetSubtype="0" fill="hold" grpId="0" nodeType="afterEffect">
                                  <p:stCondLst>
                                    <p:cond delay="0"/>
                                  </p:stCondLst>
                                  <p:iterate type="lt">
                                    <p:tmPct val="10000"/>
                                  </p:iterate>
                                  <p:childTnLst>
                                    <p:set>
                                      <p:cBhvr>
                                        <p:cTn id="31" dur="1" fill="hold">
                                          <p:stCondLst>
                                            <p:cond delay="0"/>
                                          </p:stCondLst>
                                        </p:cTn>
                                        <p:tgtEl>
                                          <p:spTgt spid="61444">
                                            <p:txEl>
                                              <p:pRg st="1" end="1"/>
                                            </p:txEl>
                                          </p:spTgt>
                                        </p:tgtEl>
                                        <p:attrNameLst>
                                          <p:attrName>style.visibility</p:attrName>
                                        </p:attrNameLst>
                                      </p:cBhvr>
                                      <p:to>
                                        <p:strVal val="visible"/>
                                      </p:to>
                                    </p:set>
                                    <p:animEffect transition="in" filter="fade">
                                      <p:cBhvr>
                                        <p:cTn id="32" dur="100"/>
                                        <p:tgtEl>
                                          <p:spTgt spid="61444">
                                            <p:txEl>
                                              <p:pRg st="1" end="1"/>
                                            </p:txEl>
                                          </p:spTgt>
                                        </p:tgtEl>
                                      </p:cBhvr>
                                    </p:animEffect>
                                    <p:anim calcmode="lin" valueType="num">
                                      <p:cBhvr>
                                        <p:cTn id="33" dur="400" fill="hold"/>
                                        <p:tgtEl>
                                          <p:spTgt spid="61444">
                                            <p:txEl>
                                              <p:pRg st="1" end="1"/>
                                            </p:txEl>
                                          </p:spTgt>
                                        </p:tgtEl>
                                        <p:attrNameLst>
                                          <p:attrName>ppt_x</p:attrName>
                                        </p:attrNameLst>
                                      </p:cBhvr>
                                      <p:tavLst>
                                        <p:tav tm="0">
                                          <p:val>
                                            <p:strVal val="#ppt_x"/>
                                          </p:val>
                                        </p:tav>
                                        <p:tav tm="100000">
                                          <p:val>
                                            <p:strVal val="#ppt_x"/>
                                          </p:val>
                                        </p:tav>
                                      </p:tavLst>
                                    </p:anim>
                                    <p:anim calcmode="lin" valueType="num">
                                      <p:cBhvr>
                                        <p:cTn id="34" dur="400" fill="hold"/>
                                        <p:tgtEl>
                                          <p:spTgt spid="61444">
                                            <p:txEl>
                                              <p:pRg st="1" end="1"/>
                                            </p:txEl>
                                          </p:spTgt>
                                        </p:tgtEl>
                                        <p:attrNameLst>
                                          <p:attrName>ppt_y</p:attrName>
                                        </p:attrNameLst>
                                      </p:cBhvr>
                                      <p:tavLst>
                                        <p:tav tm="0">
                                          <p:val>
                                            <p:strVal val="#ppt_y+0.31"/>
                                          </p:val>
                                        </p:tav>
                                        <p:tav tm="100000">
                                          <p:val>
                                            <p:strVal val="#ppt_y+0.31"/>
                                          </p:val>
                                        </p:tav>
                                      </p:tavLst>
                                    </p:anim>
                                    <p:anim calcmode="lin" valueType="num">
                                      <p:cBhvr>
                                        <p:cTn id="35" dur="600" decel="50000" fill="hold">
                                          <p:stCondLst>
                                            <p:cond delay="400"/>
                                          </p:stCondLst>
                                        </p:cTn>
                                        <p:tgtEl>
                                          <p:spTgt spid="61444">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6" dur="600" decel="50000" fill="hold">
                                          <p:stCondLst>
                                            <p:cond delay="400"/>
                                          </p:stCondLst>
                                        </p:cTn>
                                        <p:tgtEl>
                                          <p:spTgt spid="61444">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61443">
                                            <p:txEl>
                                              <p:pRg st="4" end="4"/>
                                            </p:txEl>
                                          </p:spTgt>
                                        </p:tgtEl>
                                        <p:attrNameLst>
                                          <p:attrName>style.visibility</p:attrName>
                                        </p:attrNameLst>
                                      </p:cBhvr>
                                      <p:to>
                                        <p:strVal val="visible"/>
                                      </p:to>
                                    </p:set>
                                    <p:animEffect transition="in" filter="fade">
                                      <p:cBhvr>
                                        <p:cTn id="41" dur="2000"/>
                                        <p:tgtEl>
                                          <p:spTgt spid="61443">
                                            <p:txEl>
                                              <p:pRg st="4" end="4"/>
                                            </p:txEl>
                                          </p:spTgt>
                                        </p:tgtEl>
                                      </p:cBhvr>
                                    </p:animEffect>
                                  </p:childTnLst>
                                </p:cTn>
                              </p:par>
                            </p:childTnLst>
                          </p:cTn>
                        </p:par>
                        <p:par>
                          <p:cTn id="42" fill="hold" nodeType="afterGroup">
                            <p:stCondLst>
                              <p:cond delay="2000"/>
                            </p:stCondLst>
                            <p:childTnLst>
                              <p:par>
                                <p:cTn id="43" presetID="43" presetClass="entr" presetSubtype="0" fill="hold" grpId="0" nodeType="afterEffect">
                                  <p:stCondLst>
                                    <p:cond delay="0"/>
                                  </p:stCondLst>
                                  <p:iterate type="lt">
                                    <p:tmPct val="10000"/>
                                  </p:iterate>
                                  <p:childTnLst>
                                    <p:set>
                                      <p:cBhvr>
                                        <p:cTn id="44" dur="1" fill="hold">
                                          <p:stCondLst>
                                            <p:cond delay="0"/>
                                          </p:stCondLst>
                                        </p:cTn>
                                        <p:tgtEl>
                                          <p:spTgt spid="61444">
                                            <p:txEl>
                                              <p:pRg st="2" end="2"/>
                                            </p:txEl>
                                          </p:spTgt>
                                        </p:tgtEl>
                                        <p:attrNameLst>
                                          <p:attrName>style.visibility</p:attrName>
                                        </p:attrNameLst>
                                      </p:cBhvr>
                                      <p:to>
                                        <p:strVal val="visible"/>
                                      </p:to>
                                    </p:set>
                                    <p:animEffect transition="in" filter="fade">
                                      <p:cBhvr>
                                        <p:cTn id="45" dur="100"/>
                                        <p:tgtEl>
                                          <p:spTgt spid="61444">
                                            <p:txEl>
                                              <p:pRg st="2" end="2"/>
                                            </p:txEl>
                                          </p:spTgt>
                                        </p:tgtEl>
                                      </p:cBhvr>
                                    </p:animEffect>
                                    <p:anim calcmode="lin" valueType="num">
                                      <p:cBhvr>
                                        <p:cTn id="46" dur="400" fill="hold"/>
                                        <p:tgtEl>
                                          <p:spTgt spid="61444">
                                            <p:txEl>
                                              <p:pRg st="2" end="2"/>
                                            </p:txEl>
                                          </p:spTgt>
                                        </p:tgtEl>
                                        <p:attrNameLst>
                                          <p:attrName>ppt_x</p:attrName>
                                        </p:attrNameLst>
                                      </p:cBhvr>
                                      <p:tavLst>
                                        <p:tav tm="0">
                                          <p:val>
                                            <p:strVal val="#ppt_x"/>
                                          </p:val>
                                        </p:tav>
                                        <p:tav tm="100000">
                                          <p:val>
                                            <p:strVal val="#ppt_x"/>
                                          </p:val>
                                        </p:tav>
                                      </p:tavLst>
                                    </p:anim>
                                    <p:anim calcmode="lin" valueType="num">
                                      <p:cBhvr>
                                        <p:cTn id="47" dur="400" fill="hold"/>
                                        <p:tgtEl>
                                          <p:spTgt spid="61444">
                                            <p:txEl>
                                              <p:pRg st="2" end="2"/>
                                            </p:txEl>
                                          </p:spTgt>
                                        </p:tgtEl>
                                        <p:attrNameLst>
                                          <p:attrName>ppt_y</p:attrName>
                                        </p:attrNameLst>
                                      </p:cBhvr>
                                      <p:tavLst>
                                        <p:tav tm="0">
                                          <p:val>
                                            <p:strVal val="#ppt_y+0.31"/>
                                          </p:val>
                                        </p:tav>
                                        <p:tav tm="100000">
                                          <p:val>
                                            <p:strVal val="#ppt_y+0.31"/>
                                          </p:val>
                                        </p:tav>
                                      </p:tavLst>
                                    </p:anim>
                                    <p:anim calcmode="lin" valueType="num">
                                      <p:cBhvr>
                                        <p:cTn id="48" dur="600" decel="50000" fill="hold">
                                          <p:stCondLst>
                                            <p:cond delay="400"/>
                                          </p:stCondLst>
                                        </p:cTn>
                                        <p:tgtEl>
                                          <p:spTgt spid="61444">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9" dur="600" decel="50000" fill="hold">
                                          <p:stCondLst>
                                            <p:cond delay="400"/>
                                          </p:stCondLst>
                                        </p:cTn>
                                        <p:tgtEl>
                                          <p:spTgt spid="61444">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61443">
                                            <p:txEl>
                                              <p:pRg st="5" end="5"/>
                                            </p:txEl>
                                          </p:spTgt>
                                        </p:tgtEl>
                                        <p:attrNameLst>
                                          <p:attrName>style.visibility</p:attrName>
                                        </p:attrNameLst>
                                      </p:cBhvr>
                                      <p:to>
                                        <p:strVal val="visible"/>
                                      </p:to>
                                    </p:set>
                                    <p:animEffect transition="in" filter="fade">
                                      <p:cBhvr>
                                        <p:cTn id="54" dur="2000"/>
                                        <p:tgtEl>
                                          <p:spTgt spid="61443">
                                            <p:txEl>
                                              <p:pRg st="5" end="5"/>
                                            </p:txEl>
                                          </p:spTgt>
                                        </p:tgtEl>
                                      </p:cBhvr>
                                    </p:animEffect>
                                  </p:childTnLst>
                                </p:cTn>
                              </p:par>
                            </p:childTnLst>
                          </p:cTn>
                        </p:par>
                        <p:par>
                          <p:cTn id="55" fill="hold" nodeType="afterGroup">
                            <p:stCondLst>
                              <p:cond delay="2000"/>
                            </p:stCondLst>
                            <p:childTnLst>
                              <p:par>
                                <p:cTn id="56" presetID="43" presetClass="entr" presetSubtype="0" fill="hold" grpId="0" nodeType="afterEffect">
                                  <p:stCondLst>
                                    <p:cond delay="0"/>
                                  </p:stCondLst>
                                  <p:iterate type="lt">
                                    <p:tmPct val="10000"/>
                                  </p:iterate>
                                  <p:childTnLst>
                                    <p:set>
                                      <p:cBhvr>
                                        <p:cTn id="57" dur="1" fill="hold">
                                          <p:stCondLst>
                                            <p:cond delay="0"/>
                                          </p:stCondLst>
                                        </p:cTn>
                                        <p:tgtEl>
                                          <p:spTgt spid="61444">
                                            <p:txEl>
                                              <p:pRg st="3" end="3"/>
                                            </p:txEl>
                                          </p:spTgt>
                                        </p:tgtEl>
                                        <p:attrNameLst>
                                          <p:attrName>style.visibility</p:attrName>
                                        </p:attrNameLst>
                                      </p:cBhvr>
                                      <p:to>
                                        <p:strVal val="visible"/>
                                      </p:to>
                                    </p:set>
                                    <p:animEffect transition="in" filter="fade">
                                      <p:cBhvr>
                                        <p:cTn id="58" dur="100"/>
                                        <p:tgtEl>
                                          <p:spTgt spid="61444">
                                            <p:txEl>
                                              <p:pRg st="3" end="3"/>
                                            </p:txEl>
                                          </p:spTgt>
                                        </p:tgtEl>
                                      </p:cBhvr>
                                    </p:animEffect>
                                    <p:anim calcmode="lin" valueType="num">
                                      <p:cBhvr>
                                        <p:cTn id="59" dur="400" fill="hold"/>
                                        <p:tgtEl>
                                          <p:spTgt spid="61444">
                                            <p:txEl>
                                              <p:pRg st="3" end="3"/>
                                            </p:txEl>
                                          </p:spTgt>
                                        </p:tgtEl>
                                        <p:attrNameLst>
                                          <p:attrName>ppt_x</p:attrName>
                                        </p:attrNameLst>
                                      </p:cBhvr>
                                      <p:tavLst>
                                        <p:tav tm="0">
                                          <p:val>
                                            <p:strVal val="#ppt_x"/>
                                          </p:val>
                                        </p:tav>
                                        <p:tav tm="100000">
                                          <p:val>
                                            <p:strVal val="#ppt_x"/>
                                          </p:val>
                                        </p:tav>
                                      </p:tavLst>
                                    </p:anim>
                                    <p:anim calcmode="lin" valueType="num">
                                      <p:cBhvr>
                                        <p:cTn id="60" dur="400" fill="hold"/>
                                        <p:tgtEl>
                                          <p:spTgt spid="61444">
                                            <p:txEl>
                                              <p:pRg st="3" end="3"/>
                                            </p:txEl>
                                          </p:spTgt>
                                        </p:tgtEl>
                                        <p:attrNameLst>
                                          <p:attrName>ppt_y</p:attrName>
                                        </p:attrNameLst>
                                      </p:cBhvr>
                                      <p:tavLst>
                                        <p:tav tm="0">
                                          <p:val>
                                            <p:strVal val="#ppt_y+0.31"/>
                                          </p:val>
                                        </p:tav>
                                        <p:tav tm="100000">
                                          <p:val>
                                            <p:strVal val="#ppt_y+0.31"/>
                                          </p:val>
                                        </p:tav>
                                      </p:tavLst>
                                    </p:anim>
                                    <p:anim calcmode="lin" valueType="num">
                                      <p:cBhvr>
                                        <p:cTn id="61" dur="600" decel="50000" fill="hold">
                                          <p:stCondLst>
                                            <p:cond delay="400"/>
                                          </p:stCondLst>
                                        </p:cTn>
                                        <p:tgtEl>
                                          <p:spTgt spid="61444">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2" dur="600" decel="50000" fill="hold">
                                          <p:stCondLst>
                                            <p:cond delay="400"/>
                                          </p:stCondLst>
                                        </p:cTn>
                                        <p:tgtEl>
                                          <p:spTgt spid="61444">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61443">
                                            <p:txEl>
                                              <p:pRg st="6" end="6"/>
                                            </p:txEl>
                                          </p:spTgt>
                                        </p:tgtEl>
                                        <p:attrNameLst>
                                          <p:attrName>style.visibility</p:attrName>
                                        </p:attrNameLst>
                                      </p:cBhvr>
                                      <p:to>
                                        <p:strVal val="visible"/>
                                      </p:to>
                                    </p:set>
                                    <p:animEffect transition="in" filter="fade">
                                      <p:cBhvr>
                                        <p:cTn id="67" dur="2000"/>
                                        <p:tgtEl>
                                          <p:spTgt spid="61443">
                                            <p:txEl>
                                              <p:pRg st="6" end="6"/>
                                            </p:txEl>
                                          </p:spTgt>
                                        </p:tgtEl>
                                      </p:cBhvr>
                                    </p:animEffect>
                                  </p:childTnLst>
                                </p:cTn>
                              </p:par>
                            </p:childTnLst>
                          </p:cTn>
                        </p:par>
                        <p:par>
                          <p:cTn id="68" fill="hold" nodeType="afterGroup">
                            <p:stCondLst>
                              <p:cond delay="2000"/>
                            </p:stCondLst>
                            <p:childTnLst>
                              <p:par>
                                <p:cTn id="69" presetID="43" presetClass="entr" presetSubtype="0" fill="hold" grpId="0" nodeType="afterEffect">
                                  <p:stCondLst>
                                    <p:cond delay="0"/>
                                  </p:stCondLst>
                                  <p:iterate type="lt">
                                    <p:tmPct val="10000"/>
                                  </p:iterate>
                                  <p:childTnLst>
                                    <p:set>
                                      <p:cBhvr>
                                        <p:cTn id="70" dur="1" fill="hold">
                                          <p:stCondLst>
                                            <p:cond delay="0"/>
                                          </p:stCondLst>
                                        </p:cTn>
                                        <p:tgtEl>
                                          <p:spTgt spid="61444">
                                            <p:txEl>
                                              <p:pRg st="4" end="4"/>
                                            </p:txEl>
                                          </p:spTgt>
                                        </p:tgtEl>
                                        <p:attrNameLst>
                                          <p:attrName>style.visibility</p:attrName>
                                        </p:attrNameLst>
                                      </p:cBhvr>
                                      <p:to>
                                        <p:strVal val="visible"/>
                                      </p:to>
                                    </p:set>
                                    <p:animEffect transition="in" filter="fade">
                                      <p:cBhvr>
                                        <p:cTn id="71" dur="100"/>
                                        <p:tgtEl>
                                          <p:spTgt spid="61444">
                                            <p:txEl>
                                              <p:pRg st="4" end="4"/>
                                            </p:txEl>
                                          </p:spTgt>
                                        </p:tgtEl>
                                      </p:cBhvr>
                                    </p:animEffect>
                                    <p:anim calcmode="lin" valueType="num">
                                      <p:cBhvr>
                                        <p:cTn id="72" dur="400" fill="hold"/>
                                        <p:tgtEl>
                                          <p:spTgt spid="61444">
                                            <p:txEl>
                                              <p:pRg st="4" end="4"/>
                                            </p:txEl>
                                          </p:spTgt>
                                        </p:tgtEl>
                                        <p:attrNameLst>
                                          <p:attrName>ppt_x</p:attrName>
                                        </p:attrNameLst>
                                      </p:cBhvr>
                                      <p:tavLst>
                                        <p:tav tm="0">
                                          <p:val>
                                            <p:strVal val="#ppt_x"/>
                                          </p:val>
                                        </p:tav>
                                        <p:tav tm="100000">
                                          <p:val>
                                            <p:strVal val="#ppt_x"/>
                                          </p:val>
                                        </p:tav>
                                      </p:tavLst>
                                    </p:anim>
                                    <p:anim calcmode="lin" valueType="num">
                                      <p:cBhvr>
                                        <p:cTn id="73" dur="400" fill="hold"/>
                                        <p:tgtEl>
                                          <p:spTgt spid="61444">
                                            <p:txEl>
                                              <p:pRg st="4" end="4"/>
                                            </p:txEl>
                                          </p:spTgt>
                                        </p:tgtEl>
                                        <p:attrNameLst>
                                          <p:attrName>ppt_y</p:attrName>
                                        </p:attrNameLst>
                                      </p:cBhvr>
                                      <p:tavLst>
                                        <p:tav tm="0">
                                          <p:val>
                                            <p:strVal val="#ppt_y+0.31"/>
                                          </p:val>
                                        </p:tav>
                                        <p:tav tm="100000">
                                          <p:val>
                                            <p:strVal val="#ppt_y+0.31"/>
                                          </p:val>
                                        </p:tav>
                                      </p:tavLst>
                                    </p:anim>
                                    <p:anim calcmode="lin" valueType="num">
                                      <p:cBhvr>
                                        <p:cTn id="74" dur="600" decel="50000" fill="hold">
                                          <p:stCondLst>
                                            <p:cond delay="400"/>
                                          </p:stCondLst>
                                        </p:cTn>
                                        <p:tgtEl>
                                          <p:spTgt spid="61444">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75" dur="600" decel="50000" fill="hold">
                                          <p:stCondLst>
                                            <p:cond delay="400"/>
                                          </p:stCondLst>
                                        </p:cTn>
                                        <p:tgtEl>
                                          <p:spTgt spid="61444">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76" fill="hold" nodeType="clickPar">
                      <p:stCondLst>
                        <p:cond delay="indefinite"/>
                      </p:stCondLst>
                      <p:childTnLst>
                        <p:par>
                          <p:cTn id="77" fill="hold" nodeType="withGroup">
                            <p:stCondLst>
                              <p:cond delay="0"/>
                            </p:stCondLst>
                            <p:childTnLst>
                              <p:par>
                                <p:cTn id="78" presetID="39" presetClass="entr" presetSubtype="0" accel="100000" fill="hold" grpId="0" nodeType="clickEffect">
                                  <p:stCondLst>
                                    <p:cond delay="0"/>
                                  </p:stCondLst>
                                  <p:childTnLst>
                                    <p:set>
                                      <p:cBhvr>
                                        <p:cTn id="79" dur="1" fill="hold">
                                          <p:stCondLst>
                                            <p:cond delay="0"/>
                                          </p:stCondLst>
                                        </p:cTn>
                                        <p:tgtEl>
                                          <p:spTgt spid="61445"/>
                                        </p:tgtEl>
                                        <p:attrNameLst>
                                          <p:attrName>style.visibility</p:attrName>
                                        </p:attrNameLst>
                                      </p:cBhvr>
                                      <p:to>
                                        <p:strVal val="visible"/>
                                      </p:to>
                                    </p:set>
                                    <p:anim calcmode="lin" valueType="num">
                                      <p:cBhvr>
                                        <p:cTn id="80" dur="500" fill="hold"/>
                                        <p:tgtEl>
                                          <p:spTgt spid="61445"/>
                                        </p:tgtEl>
                                        <p:attrNameLst>
                                          <p:attrName>ppt_h</p:attrName>
                                        </p:attrNameLst>
                                      </p:cBhvr>
                                      <p:tavLst>
                                        <p:tav tm="0">
                                          <p:val>
                                            <p:strVal val="#ppt_h/20"/>
                                          </p:val>
                                        </p:tav>
                                        <p:tav tm="50000">
                                          <p:val>
                                            <p:strVal val="#ppt_h/20"/>
                                          </p:val>
                                        </p:tav>
                                        <p:tav tm="100000">
                                          <p:val>
                                            <p:strVal val="#ppt_h"/>
                                          </p:val>
                                        </p:tav>
                                      </p:tavLst>
                                    </p:anim>
                                    <p:anim calcmode="lin" valueType="num">
                                      <p:cBhvr>
                                        <p:cTn id="81" dur="500" fill="hold"/>
                                        <p:tgtEl>
                                          <p:spTgt spid="61445"/>
                                        </p:tgtEl>
                                        <p:attrNameLst>
                                          <p:attrName>ppt_w</p:attrName>
                                        </p:attrNameLst>
                                      </p:cBhvr>
                                      <p:tavLst>
                                        <p:tav tm="0">
                                          <p:val>
                                            <p:strVal val="#ppt_w+.3"/>
                                          </p:val>
                                        </p:tav>
                                        <p:tav tm="50000">
                                          <p:val>
                                            <p:strVal val="#ppt_w+.3"/>
                                          </p:val>
                                        </p:tav>
                                        <p:tav tm="100000">
                                          <p:val>
                                            <p:strVal val="#ppt_w"/>
                                          </p:val>
                                        </p:tav>
                                      </p:tavLst>
                                    </p:anim>
                                    <p:anim calcmode="lin" valueType="num">
                                      <p:cBhvr>
                                        <p:cTn id="82" dur="500" fill="hold"/>
                                        <p:tgtEl>
                                          <p:spTgt spid="61445"/>
                                        </p:tgtEl>
                                        <p:attrNameLst>
                                          <p:attrName>ppt_x</p:attrName>
                                        </p:attrNameLst>
                                      </p:cBhvr>
                                      <p:tavLst>
                                        <p:tav tm="0">
                                          <p:val>
                                            <p:strVal val="#ppt_x-.3"/>
                                          </p:val>
                                        </p:tav>
                                        <p:tav tm="50000">
                                          <p:val>
                                            <p:strVal val="#ppt_x"/>
                                          </p:val>
                                        </p:tav>
                                        <p:tav tm="100000">
                                          <p:val>
                                            <p:strVal val="#ppt_x"/>
                                          </p:val>
                                        </p:tav>
                                      </p:tavLst>
                                    </p:anim>
                                    <p:anim calcmode="lin" valueType="num">
                                      <p:cBhvr>
                                        <p:cTn id="83" dur="500" fill="hold"/>
                                        <p:tgtEl>
                                          <p:spTgt spid="614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uiExpand="1" build="p"/>
      <p:bldP spid="61444" grpId="0" uiExpand="1" build="allAtOnce"/>
      <p:bldP spid="6144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ctrTitle"/>
          </p:nvPr>
        </p:nvSpPr>
        <p:spPr/>
        <p:txBody>
          <a:bodyPr/>
          <a:lstStyle/>
          <a:p>
            <a:pPr eaLnBrk="1" hangingPunct="1"/>
            <a:r>
              <a:rPr lang="en-US" smtClean="0"/>
              <a:t>DO YOU LOVE GOD</a:t>
            </a:r>
          </a:p>
        </p:txBody>
      </p:sp>
      <p:sp>
        <p:nvSpPr>
          <p:cNvPr id="22531" name="Rectangle 3"/>
          <p:cNvSpPr>
            <a:spLocks noGrp="1" noChangeArrowheads="1"/>
          </p:cNvSpPr>
          <p:nvPr>
            <p:ph type="subTitle" idx="1"/>
          </p:nvPr>
        </p:nvSpPr>
        <p:spPr/>
        <p:txBody>
          <a:bodyPr/>
          <a:lstStyle/>
          <a:p>
            <a:pPr eaLnBrk="1" hangingPunct="1"/>
            <a:r>
              <a:rPr lang="en-US" smtClean="0"/>
              <a:t>WITH ALL YOUR HEART SOUL AND MIND?</a:t>
            </a:r>
          </a:p>
        </p:txBody>
      </p:sp>
    </p:spTree>
  </p:cSld>
  <p:clrMapOvr>
    <a:masterClrMapping/>
  </p:clrMapOvr>
  <p:transition>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2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sz="3600" smtClean="0"/>
              <a:t>THE ANSWER IS “NO”</a:t>
            </a:r>
          </a:p>
        </p:txBody>
      </p:sp>
      <p:sp>
        <p:nvSpPr>
          <p:cNvPr id="63491" name="Rectangle 3"/>
          <p:cNvSpPr>
            <a:spLocks noGrp="1" noChangeArrowheads="1"/>
          </p:cNvSpPr>
          <p:nvPr>
            <p:ph type="body" idx="1"/>
          </p:nvPr>
        </p:nvSpPr>
        <p:spPr/>
        <p:txBody>
          <a:bodyPr/>
          <a:lstStyle/>
          <a:p>
            <a:pPr eaLnBrk="1" hangingPunct="1"/>
            <a:r>
              <a:rPr lang="en-US" dirty="0" smtClean="0">
                <a:solidFill>
                  <a:schemeClr val="tx2"/>
                </a:solidFill>
              </a:rPr>
              <a:t>If we leave today without obeying what the Lord requires of us in the gospel</a:t>
            </a:r>
          </a:p>
          <a:p>
            <a:pPr eaLnBrk="1" hangingPunct="1"/>
            <a:r>
              <a:rPr lang="en-US" dirty="0" smtClean="0">
                <a:solidFill>
                  <a:schemeClr val="tx2"/>
                </a:solidFill>
              </a:rPr>
              <a:t>If we love something “in this world” so much that we cannot live without it</a:t>
            </a:r>
          </a:p>
          <a:p>
            <a:pPr eaLnBrk="1" hangingPunct="1"/>
            <a:r>
              <a:rPr lang="en-US" dirty="0" smtClean="0">
                <a:solidFill>
                  <a:schemeClr val="tx2"/>
                </a:solidFill>
              </a:rPr>
              <a:t>If God is second to “anything”</a:t>
            </a:r>
          </a:p>
        </p:txBody>
      </p:sp>
      <p:sp>
        <p:nvSpPr>
          <p:cNvPr id="63492" name="Text Box 4"/>
          <p:cNvSpPr txBox="1">
            <a:spLocks noChangeArrowheads="1"/>
          </p:cNvSpPr>
          <p:nvPr/>
        </p:nvSpPr>
        <p:spPr bwMode="auto">
          <a:xfrm>
            <a:off x="76200" y="3962400"/>
            <a:ext cx="8991600" cy="1838325"/>
          </a:xfrm>
          <a:prstGeom prst="rect">
            <a:avLst/>
          </a:prstGeom>
          <a:solidFill>
            <a:srgbClr val="99CC00"/>
          </a:solidFill>
          <a:ln w="381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algn="ctr" eaLnBrk="0" fontAlgn="base" hangingPunct="0">
              <a:spcBef>
                <a:spcPct val="0"/>
              </a:spcBef>
              <a:spcAft>
                <a:spcPct val="0"/>
              </a:spcAft>
              <a:defRPr sz="2800">
                <a:solidFill>
                  <a:schemeClr val="tx1"/>
                </a:solidFill>
                <a:latin typeface="Arial" charset="0"/>
              </a:defRPr>
            </a:lvl6pPr>
            <a:lvl7pPr marL="2971800" indent="-228600" algn="ctr" eaLnBrk="0" fontAlgn="base" hangingPunct="0">
              <a:spcBef>
                <a:spcPct val="0"/>
              </a:spcBef>
              <a:spcAft>
                <a:spcPct val="0"/>
              </a:spcAft>
              <a:defRPr sz="2800">
                <a:solidFill>
                  <a:schemeClr val="tx1"/>
                </a:solidFill>
                <a:latin typeface="Arial" charset="0"/>
              </a:defRPr>
            </a:lvl7pPr>
            <a:lvl8pPr marL="3429000" indent="-228600" algn="ctr" eaLnBrk="0" fontAlgn="base" hangingPunct="0">
              <a:spcBef>
                <a:spcPct val="0"/>
              </a:spcBef>
              <a:spcAft>
                <a:spcPct val="0"/>
              </a:spcAft>
              <a:defRPr sz="2800">
                <a:solidFill>
                  <a:schemeClr val="tx1"/>
                </a:solidFill>
                <a:latin typeface="Arial" charset="0"/>
              </a:defRPr>
            </a:lvl8pPr>
            <a:lvl9pPr marL="3886200" indent="-228600" algn="ctr" eaLnBrk="0" fontAlgn="base" hangingPunct="0">
              <a:spcBef>
                <a:spcPct val="0"/>
              </a:spcBef>
              <a:spcAft>
                <a:spcPct val="0"/>
              </a:spcAft>
              <a:defRPr sz="2800">
                <a:solidFill>
                  <a:schemeClr val="tx1"/>
                </a:solidFill>
                <a:latin typeface="Arial" charset="0"/>
              </a:defRPr>
            </a:lvl9pPr>
          </a:lstStyle>
          <a:p>
            <a:r>
              <a:rPr lang="en-US" dirty="0">
                <a:solidFill>
                  <a:schemeClr val="tx2"/>
                </a:solidFill>
              </a:rPr>
              <a:t>“When He had called the people to Himself, with His disciples also, He said to them, </a:t>
            </a:r>
            <a:r>
              <a:rPr lang="en-US" dirty="0" smtClean="0">
                <a:solidFill>
                  <a:schemeClr val="tx2"/>
                </a:solidFill>
              </a:rPr>
              <a:t>‘Whoever </a:t>
            </a:r>
            <a:r>
              <a:rPr lang="en-US" dirty="0">
                <a:solidFill>
                  <a:schemeClr val="tx2"/>
                </a:solidFill>
              </a:rPr>
              <a:t>desires to come after Me, let him deny himself, and take up his cross, and follow Me” (MK. 8:34)</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3491">
                                            <p:txEl>
                                              <p:pRg st="0" end="0"/>
                                            </p:txEl>
                                          </p:spTgt>
                                        </p:tgtEl>
                                        <p:attrNameLst>
                                          <p:attrName>style.visibility</p:attrName>
                                        </p:attrNameLst>
                                      </p:cBhvr>
                                      <p:to>
                                        <p:strVal val="visible"/>
                                      </p:to>
                                    </p:set>
                                    <p:animEffect transition="in" filter="wipe(down)">
                                      <p:cBhvr>
                                        <p:cTn id="7" dur="580">
                                          <p:stCondLst>
                                            <p:cond delay="0"/>
                                          </p:stCondLst>
                                        </p:cTn>
                                        <p:tgtEl>
                                          <p:spTgt spid="63491">
                                            <p:txEl>
                                              <p:pRg st="0" end="0"/>
                                            </p:txEl>
                                          </p:spTgt>
                                        </p:tgtEl>
                                      </p:cBhvr>
                                    </p:animEffect>
                                    <p:anim calcmode="lin" valueType="num">
                                      <p:cBhvr>
                                        <p:cTn id="8" dur="1822" tmFilter="0,0; 0.14,0.36; 0.43,0.73; 0.71,0.91; 1.0,1.0">
                                          <p:stCondLst>
                                            <p:cond delay="0"/>
                                          </p:stCondLst>
                                        </p:cTn>
                                        <p:tgtEl>
                                          <p:spTgt spid="63491">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3491">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3491">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3491">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3491">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63491">
                                            <p:txEl>
                                              <p:pRg st="0" end="0"/>
                                            </p:txEl>
                                          </p:spTgt>
                                        </p:tgtEl>
                                      </p:cBhvr>
                                      <p:to x="100000" y="60000"/>
                                    </p:animScale>
                                    <p:animScale>
                                      <p:cBhvr>
                                        <p:cTn id="14" dur="166" decel="50000">
                                          <p:stCondLst>
                                            <p:cond delay="676"/>
                                          </p:stCondLst>
                                        </p:cTn>
                                        <p:tgtEl>
                                          <p:spTgt spid="63491">
                                            <p:txEl>
                                              <p:pRg st="0" end="0"/>
                                            </p:txEl>
                                          </p:spTgt>
                                        </p:tgtEl>
                                      </p:cBhvr>
                                      <p:to x="100000" y="100000"/>
                                    </p:animScale>
                                    <p:animScale>
                                      <p:cBhvr>
                                        <p:cTn id="15" dur="26">
                                          <p:stCondLst>
                                            <p:cond delay="1312"/>
                                          </p:stCondLst>
                                        </p:cTn>
                                        <p:tgtEl>
                                          <p:spTgt spid="63491">
                                            <p:txEl>
                                              <p:pRg st="0" end="0"/>
                                            </p:txEl>
                                          </p:spTgt>
                                        </p:tgtEl>
                                      </p:cBhvr>
                                      <p:to x="100000" y="80000"/>
                                    </p:animScale>
                                    <p:animScale>
                                      <p:cBhvr>
                                        <p:cTn id="16" dur="166" decel="50000">
                                          <p:stCondLst>
                                            <p:cond delay="1338"/>
                                          </p:stCondLst>
                                        </p:cTn>
                                        <p:tgtEl>
                                          <p:spTgt spid="63491">
                                            <p:txEl>
                                              <p:pRg st="0" end="0"/>
                                            </p:txEl>
                                          </p:spTgt>
                                        </p:tgtEl>
                                      </p:cBhvr>
                                      <p:to x="100000" y="100000"/>
                                    </p:animScale>
                                    <p:animScale>
                                      <p:cBhvr>
                                        <p:cTn id="17" dur="26">
                                          <p:stCondLst>
                                            <p:cond delay="1642"/>
                                          </p:stCondLst>
                                        </p:cTn>
                                        <p:tgtEl>
                                          <p:spTgt spid="63491">
                                            <p:txEl>
                                              <p:pRg st="0" end="0"/>
                                            </p:txEl>
                                          </p:spTgt>
                                        </p:tgtEl>
                                      </p:cBhvr>
                                      <p:to x="100000" y="90000"/>
                                    </p:animScale>
                                    <p:animScale>
                                      <p:cBhvr>
                                        <p:cTn id="18" dur="166" decel="50000">
                                          <p:stCondLst>
                                            <p:cond delay="1668"/>
                                          </p:stCondLst>
                                        </p:cTn>
                                        <p:tgtEl>
                                          <p:spTgt spid="63491">
                                            <p:txEl>
                                              <p:pRg st="0" end="0"/>
                                            </p:txEl>
                                          </p:spTgt>
                                        </p:tgtEl>
                                      </p:cBhvr>
                                      <p:to x="100000" y="100000"/>
                                    </p:animScale>
                                    <p:animScale>
                                      <p:cBhvr>
                                        <p:cTn id="19" dur="26">
                                          <p:stCondLst>
                                            <p:cond delay="1808"/>
                                          </p:stCondLst>
                                        </p:cTn>
                                        <p:tgtEl>
                                          <p:spTgt spid="63491">
                                            <p:txEl>
                                              <p:pRg st="0" end="0"/>
                                            </p:txEl>
                                          </p:spTgt>
                                        </p:tgtEl>
                                      </p:cBhvr>
                                      <p:to x="100000" y="95000"/>
                                    </p:animScale>
                                    <p:animScale>
                                      <p:cBhvr>
                                        <p:cTn id="20" dur="166" decel="50000">
                                          <p:stCondLst>
                                            <p:cond delay="1834"/>
                                          </p:stCondLst>
                                        </p:cTn>
                                        <p:tgtEl>
                                          <p:spTgt spid="63491">
                                            <p:txEl>
                                              <p:pRg st="0" end="0"/>
                                            </p:txEl>
                                          </p:spTgt>
                                        </p:tgtEl>
                                      </p:cBhvr>
                                      <p:to x="100000" y="100000"/>
                                    </p:animScale>
                                  </p:childTnLst>
                                  <p:subTnLst>
                                    <p:animClr clrSpc="rgb" dir="cw">
                                      <p:cBhvr override="childStyle">
                                        <p:cTn dur="1" fill="hold" display="0" masterRel="nextClick" afterEffect="1"/>
                                        <p:tgtEl>
                                          <p:spTgt spid="63491">
                                            <p:txEl>
                                              <p:pRg st="0" end="0"/>
                                            </p:txEl>
                                          </p:spTgt>
                                        </p:tgtEl>
                                        <p:attrNameLst>
                                          <p:attrName>ppt_c</p:attrName>
                                        </p:attrNameLst>
                                      </p:cBhvr>
                                      <p:to>
                                        <a:schemeClr val="tx1"/>
                                      </p:to>
                                    </p:animClr>
                                  </p:sub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63491">
                                            <p:txEl>
                                              <p:pRg st="1" end="1"/>
                                            </p:txEl>
                                          </p:spTgt>
                                        </p:tgtEl>
                                        <p:attrNameLst>
                                          <p:attrName>style.visibility</p:attrName>
                                        </p:attrNameLst>
                                      </p:cBhvr>
                                      <p:to>
                                        <p:strVal val="visible"/>
                                      </p:to>
                                    </p:set>
                                    <p:animEffect transition="in" filter="wipe(down)">
                                      <p:cBhvr>
                                        <p:cTn id="25" dur="580">
                                          <p:stCondLst>
                                            <p:cond delay="0"/>
                                          </p:stCondLst>
                                        </p:cTn>
                                        <p:tgtEl>
                                          <p:spTgt spid="63491">
                                            <p:txEl>
                                              <p:pRg st="1" end="1"/>
                                            </p:txEl>
                                          </p:spTgt>
                                        </p:tgtEl>
                                      </p:cBhvr>
                                    </p:animEffect>
                                    <p:anim calcmode="lin" valueType="num">
                                      <p:cBhvr>
                                        <p:cTn id="26" dur="1822" tmFilter="0,0; 0.14,0.36; 0.43,0.73; 0.71,0.91; 1.0,1.0">
                                          <p:stCondLst>
                                            <p:cond delay="0"/>
                                          </p:stCondLst>
                                        </p:cTn>
                                        <p:tgtEl>
                                          <p:spTgt spid="63491">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63491">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63491">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63491">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63491">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63491">
                                            <p:txEl>
                                              <p:pRg st="1" end="1"/>
                                            </p:txEl>
                                          </p:spTgt>
                                        </p:tgtEl>
                                      </p:cBhvr>
                                      <p:to x="100000" y="60000"/>
                                    </p:animScale>
                                    <p:animScale>
                                      <p:cBhvr>
                                        <p:cTn id="32" dur="166" decel="50000">
                                          <p:stCondLst>
                                            <p:cond delay="676"/>
                                          </p:stCondLst>
                                        </p:cTn>
                                        <p:tgtEl>
                                          <p:spTgt spid="63491">
                                            <p:txEl>
                                              <p:pRg st="1" end="1"/>
                                            </p:txEl>
                                          </p:spTgt>
                                        </p:tgtEl>
                                      </p:cBhvr>
                                      <p:to x="100000" y="100000"/>
                                    </p:animScale>
                                    <p:animScale>
                                      <p:cBhvr>
                                        <p:cTn id="33" dur="26">
                                          <p:stCondLst>
                                            <p:cond delay="1312"/>
                                          </p:stCondLst>
                                        </p:cTn>
                                        <p:tgtEl>
                                          <p:spTgt spid="63491">
                                            <p:txEl>
                                              <p:pRg st="1" end="1"/>
                                            </p:txEl>
                                          </p:spTgt>
                                        </p:tgtEl>
                                      </p:cBhvr>
                                      <p:to x="100000" y="80000"/>
                                    </p:animScale>
                                    <p:animScale>
                                      <p:cBhvr>
                                        <p:cTn id="34" dur="166" decel="50000">
                                          <p:stCondLst>
                                            <p:cond delay="1338"/>
                                          </p:stCondLst>
                                        </p:cTn>
                                        <p:tgtEl>
                                          <p:spTgt spid="63491">
                                            <p:txEl>
                                              <p:pRg st="1" end="1"/>
                                            </p:txEl>
                                          </p:spTgt>
                                        </p:tgtEl>
                                      </p:cBhvr>
                                      <p:to x="100000" y="100000"/>
                                    </p:animScale>
                                    <p:animScale>
                                      <p:cBhvr>
                                        <p:cTn id="35" dur="26">
                                          <p:stCondLst>
                                            <p:cond delay="1642"/>
                                          </p:stCondLst>
                                        </p:cTn>
                                        <p:tgtEl>
                                          <p:spTgt spid="63491">
                                            <p:txEl>
                                              <p:pRg st="1" end="1"/>
                                            </p:txEl>
                                          </p:spTgt>
                                        </p:tgtEl>
                                      </p:cBhvr>
                                      <p:to x="100000" y="90000"/>
                                    </p:animScale>
                                    <p:animScale>
                                      <p:cBhvr>
                                        <p:cTn id="36" dur="166" decel="50000">
                                          <p:stCondLst>
                                            <p:cond delay="1668"/>
                                          </p:stCondLst>
                                        </p:cTn>
                                        <p:tgtEl>
                                          <p:spTgt spid="63491">
                                            <p:txEl>
                                              <p:pRg st="1" end="1"/>
                                            </p:txEl>
                                          </p:spTgt>
                                        </p:tgtEl>
                                      </p:cBhvr>
                                      <p:to x="100000" y="100000"/>
                                    </p:animScale>
                                    <p:animScale>
                                      <p:cBhvr>
                                        <p:cTn id="37" dur="26">
                                          <p:stCondLst>
                                            <p:cond delay="1808"/>
                                          </p:stCondLst>
                                        </p:cTn>
                                        <p:tgtEl>
                                          <p:spTgt spid="63491">
                                            <p:txEl>
                                              <p:pRg st="1" end="1"/>
                                            </p:txEl>
                                          </p:spTgt>
                                        </p:tgtEl>
                                      </p:cBhvr>
                                      <p:to x="100000" y="95000"/>
                                    </p:animScale>
                                    <p:animScale>
                                      <p:cBhvr>
                                        <p:cTn id="38" dur="166" decel="50000">
                                          <p:stCondLst>
                                            <p:cond delay="1834"/>
                                          </p:stCondLst>
                                        </p:cTn>
                                        <p:tgtEl>
                                          <p:spTgt spid="63491">
                                            <p:txEl>
                                              <p:pRg st="1" end="1"/>
                                            </p:txEl>
                                          </p:spTgt>
                                        </p:tgtEl>
                                      </p:cBhvr>
                                      <p:to x="100000" y="100000"/>
                                    </p:animScale>
                                  </p:childTnLst>
                                  <p:subTnLst>
                                    <p:animClr clrSpc="rgb" dir="cw">
                                      <p:cBhvr override="childStyle">
                                        <p:cTn dur="1" fill="hold" display="0" masterRel="nextClick" afterEffect="1"/>
                                        <p:tgtEl>
                                          <p:spTgt spid="63491">
                                            <p:txEl>
                                              <p:pRg st="1" end="1"/>
                                            </p:txEl>
                                          </p:spTgt>
                                        </p:tgtEl>
                                        <p:attrNameLst>
                                          <p:attrName>ppt_c</p:attrName>
                                        </p:attrNameLst>
                                      </p:cBhvr>
                                      <p:to>
                                        <a:schemeClr val="tx1"/>
                                      </p:to>
                                    </p:animClr>
                                  </p:sub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63491">
                                            <p:txEl>
                                              <p:pRg st="2" end="2"/>
                                            </p:txEl>
                                          </p:spTgt>
                                        </p:tgtEl>
                                        <p:attrNameLst>
                                          <p:attrName>style.visibility</p:attrName>
                                        </p:attrNameLst>
                                      </p:cBhvr>
                                      <p:to>
                                        <p:strVal val="visible"/>
                                      </p:to>
                                    </p:set>
                                    <p:animEffect transition="in" filter="wipe(down)">
                                      <p:cBhvr>
                                        <p:cTn id="43" dur="580">
                                          <p:stCondLst>
                                            <p:cond delay="0"/>
                                          </p:stCondLst>
                                        </p:cTn>
                                        <p:tgtEl>
                                          <p:spTgt spid="63491">
                                            <p:txEl>
                                              <p:pRg st="2" end="2"/>
                                            </p:txEl>
                                          </p:spTgt>
                                        </p:tgtEl>
                                      </p:cBhvr>
                                    </p:animEffect>
                                    <p:anim calcmode="lin" valueType="num">
                                      <p:cBhvr>
                                        <p:cTn id="44" dur="1822" tmFilter="0,0; 0.14,0.36; 0.43,0.73; 0.71,0.91; 1.0,1.0">
                                          <p:stCondLst>
                                            <p:cond delay="0"/>
                                          </p:stCondLst>
                                        </p:cTn>
                                        <p:tgtEl>
                                          <p:spTgt spid="63491">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63491">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63491">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63491">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63491">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63491">
                                            <p:txEl>
                                              <p:pRg st="2" end="2"/>
                                            </p:txEl>
                                          </p:spTgt>
                                        </p:tgtEl>
                                      </p:cBhvr>
                                      <p:to x="100000" y="60000"/>
                                    </p:animScale>
                                    <p:animScale>
                                      <p:cBhvr>
                                        <p:cTn id="50" dur="166" decel="50000">
                                          <p:stCondLst>
                                            <p:cond delay="676"/>
                                          </p:stCondLst>
                                        </p:cTn>
                                        <p:tgtEl>
                                          <p:spTgt spid="63491">
                                            <p:txEl>
                                              <p:pRg st="2" end="2"/>
                                            </p:txEl>
                                          </p:spTgt>
                                        </p:tgtEl>
                                      </p:cBhvr>
                                      <p:to x="100000" y="100000"/>
                                    </p:animScale>
                                    <p:animScale>
                                      <p:cBhvr>
                                        <p:cTn id="51" dur="26">
                                          <p:stCondLst>
                                            <p:cond delay="1312"/>
                                          </p:stCondLst>
                                        </p:cTn>
                                        <p:tgtEl>
                                          <p:spTgt spid="63491">
                                            <p:txEl>
                                              <p:pRg st="2" end="2"/>
                                            </p:txEl>
                                          </p:spTgt>
                                        </p:tgtEl>
                                      </p:cBhvr>
                                      <p:to x="100000" y="80000"/>
                                    </p:animScale>
                                    <p:animScale>
                                      <p:cBhvr>
                                        <p:cTn id="52" dur="166" decel="50000">
                                          <p:stCondLst>
                                            <p:cond delay="1338"/>
                                          </p:stCondLst>
                                        </p:cTn>
                                        <p:tgtEl>
                                          <p:spTgt spid="63491">
                                            <p:txEl>
                                              <p:pRg st="2" end="2"/>
                                            </p:txEl>
                                          </p:spTgt>
                                        </p:tgtEl>
                                      </p:cBhvr>
                                      <p:to x="100000" y="100000"/>
                                    </p:animScale>
                                    <p:animScale>
                                      <p:cBhvr>
                                        <p:cTn id="53" dur="26">
                                          <p:stCondLst>
                                            <p:cond delay="1642"/>
                                          </p:stCondLst>
                                        </p:cTn>
                                        <p:tgtEl>
                                          <p:spTgt spid="63491">
                                            <p:txEl>
                                              <p:pRg st="2" end="2"/>
                                            </p:txEl>
                                          </p:spTgt>
                                        </p:tgtEl>
                                      </p:cBhvr>
                                      <p:to x="100000" y="90000"/>
                                    </p:animScale>
                                    <p:animScale>
                                      <p:cBhvr>
                                        <p:cTn id="54" dur="166" decel="50000">
                                          <p:stCondLst>
                                            <p:cond delay="1668"/>
                                          </p:stCondLst>
                                        </p:cTn>
                                        <p:tgtEl>
                                          <p:spTgt spid="63491">
                                            <p:txEl>
                                              <p:pRg st="2" end="2"/>
                                            </p:txEl>
                                          </p:spTgt>
                                        </p:tgtEl>
                                      </p:cBhvr>
                                      <p:to x="100000" y="100000"/>
                                    </p:animScale>
                                    <p:animScale>
                                      <p:cBhvr>
                                        <p:cTn id="55" dur="26">
                                          <p:stCondLst>
                                            <p:cond delay="1808"/>
                                          </p:stCondLst>
                                        </p:cTn>
                                        <p:tgtEl>
                                          <p:spTgt spid="63491">
                                            <p:txEl>
                                              <p:pRg st="2" end="2"/>
                                            </p:txEl>
                                          </p:spTgt>
                                        </p:tgtEl>
                                      </p:cBhvr>
                                      <p:to x="100000" y="95000"/>
                                    </p:animScale>
                                    <p:animScale>
                                      <p:cBhvr>
                                        <p:cTn id="56" dur="166" decel="50000">
                                          <p:stCondLst>
                                            <p:cond delay="1834"/>
                                          </p:stCondLst>
                                        </p:cTn>
                                        <p:tgtEl>
                                          <p:spTgt spid="63491">
                                            <p:txEl>
                                              <p:pRg st="2" end="2"/>
                                            </p:txEl>
                                          </p:spTgt>
                                        </p:tgtEl>
                                      </p:cBhvr>
                                      <p:to x="100000" y="100000"/>
                                    </p:animScale>
                                  </p:childTnLst>
                                  <p:subTnLst>
                                    <p:animClr clrSpc="rgb" dir="cw">
                                      <p:cBhvr override="childStyle">
                                        <p:cTn dur="1" fill="hold" display="0" masterRel="nextClick" afterEffect="1"/>
                                        <p:tgtEl>
                                          <p:spTgt spid="63491">
                                            <p:txEl>
                                              <p:pRg st="2" end="2"/>
                                            </p:txEl>
                                          </p:spTgt>
                                        </p:tgtEl>
                                        <p:attrNameLst>
                                          <p:attrName>ppt_c</p:attrName>
                                        </p:attrNameLst>
                                      </p:cBhvr>
                                      <p:to>
                                        <a:schemeClr val="tx1"/>
                                      </p:to>
                                    </p:animClr>
                                  </p:subTnLst>
                                </p:cTn>
                              </p:par>
                            </p:childTnLst>
                          </p:cTn>
                        </p:par>
                      </p:childTnLst>
                    </p:cTn>
                  </p:par>
                  <p:par>
                    <p:cTn id="57" fill="hold" nodeType="clickPar">
                      <p:stCondLst>
                        <p:cond delay="indefinite"/>
                      </p:stCondLst>
                      <p:childTnLst>
                        <p:par>
                          <p:cTn id="58" fill="hold" nodeType="withGroup">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63492"/>
                                        </p:tgtEl>
                                        <p:attrNameLst>
                                          <p:attrName>style.visibility</p:attrName>
                                        </p:attrNameLst>
                                      </p:cBhvr>
                                      <p:to>
                                        <p:strVal val="visible"/>
                                      </p:to>
                                    </p:set>
                                    <p:animEffect transition="in" filter="wipe(down)">
                                      <p:cBhvr>
                                        <p:cTn id="61" dur="500"/>
                                        <p:tgtEl>
                                          <p:spTgt spid="634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build="p"/>
      <p:bldP spid="6349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artisticPencilSketch/>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4000" dirty="0" smtClean="0">
                <a:solidFill>
                  <a:srgbClr val="C00000"/>
                </a:solidFill>
                <a:effectLst>
                  <a:glow rad="101600">
                    <a:srgbClr val="FFFF00">
                      <a:alpha val="40000"/>
                    </a:srgbClr>
                  </a:glow>
                  <a:outerShdw blurRad="165100" dist="38100" dir="16200000" rotWithShape="0">
                    <a:prstClr val="black">
                      <a:alpha val="40000"/>
                    </a:prstClr>
                  </a:outerShdw>
                </a:effectLst>
              </a:rPr>
              <a:t>2 Thess. 3:5, “Now may the Lord direct your hearts into the love of God and into the patience of Christ.”</a:t>
            </a:r>
          </a:p>
          <a:p>
            <a:r>
              <a:rPr lang="en-US" sz="4000" dirty="0" smtClean="0">
                <a:solidFill>
                  <a:srgbClr val="C00000"/>
                </a:solidFill>
                <a:effectLst>
                  <a:glow rad="101600">
                    <a:srgbClr val="FFFF00">
                      <a:alpha val="40000"/>
                    </a:srgbClr>
                  </a:glow>
                  <a:outerShdw blurRad="165100" dist="38100" dir="16200000" rotWithShape="0">
                    <a:prstClr val="black">
                      <a:alpha val="40000"/>
                    </a:prstClr>
                  </a:outerShdw>
                </a:effectLst>
              </a:rPr>
              <a:t>Jude 1:21, “keep yourselves in the love of God, looking for the mercy of our Lord Jesus Christ unto eternal life.”</a:t>
            </a:r>
            <a:endParaRPr lang="en-US" sz="4000" dirty="0">
              <a:solidFill>
                <a:srgbClr val="C00000"/>
              </a:solidFill>
              <a:effectLst>
                <a:glow rad="101600">
                  <a:srgbClr val="FFFF00">
                    <a:alpha val="40000"/>
                  </a:srgbClr>
                </a:glow>
                <a:outerShdw blurRad="165100" dist="38100" dir="16200000" rotWithShape="0">
                  <a:prstClr val="black">
                    <a:alpha val="40000"/>
                  </a:prstClr>
                </a:outerShdw>
              </a:effectLst>
            </a:endParaRPr>
          </a:p>
        </p:txBody>
      </p:sp>
    </p:spTree>
    <p:extLst>
      <p:ext uri="{BB962C8B-B14F-4D97-AF65-F5344CB8AC3E}">
        <p14:creationId xmlns:p14="http://schemas.microsoft.com/office/powerpoint/2010/main" val="39081033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6"/>
          <p:cNvSpPr>
            <a:spLocks noGrp="1" noChangeArrowheads="1"/>
          </p:cNvSpPr>
          <p:nvPr>
            <p:ph type="ctrTitle"/>
          </p:nvPr>
        </p:nvSpPr>
        <p:spPr>
          <a:xfrm>
            <a:off x="0" y="2057400"/>
            <a:ext cx="8610600" cy="762000"/>
          </a:xfrm>
        </p:spPr>
        <p:txBody>
          <a:bodyPr/>
          <a:lstStyle/>
          <a:p>
            <a:pPr algn="r" eaLnBrk="1" hangingPunct="1"/>
            <a:r>
              <a:rPr lang="en-US" sz="4800" dirty="0" smtClean="0"/>
              <a:t>“WHAT IS THE GREATEST COMMANDMENT OF GOD?”</a:t>
            </a:r>
          </a:p>
        </p:txBody>
      </p:sp>
      <p:sp>
        <p:nvSpPr>
          <p:cNvPr id="5123" name="Rectangle 7"/>
          <p:cNvSpPr>
            <a:spLocks noGrp="1" noChangeArrowheads="1"/>
          </p:cNvSpPr>
          <p:nvPr>
            <p:ph type="subTitle" idx="1"/>
          </p:nvPr>
        </p:nvSpPr>
        <p:spPr>
          <a:xfrm>
            <a:off x="0" y="0"/>
            <a:ext cx="5486400" cy="1066800"/>
          </a:xfrm>
        </p:spPr>
        <p:txBody>
          <a:bodyPr/>
          <a:lstStyle/>
          <a:p>
            <a:pPr eaLnBrk="1" hangingPunct="1"/>
            <a:r>
              <a:rPr lang="en-US" smtClean="0"/>
              <a:t>EXAMINATION QUESTION</a:t>
            </a:r>
          </a:p>
        </p:txBody>
      </p:sp>
      <p:sp>
        <p:nvSpPr>
          <p:cNvPr id="38921" name="WordArt 9"/>
          <p:cNvSpPr>
            <a:spLocks noChangeArrowheads="1" noChangeShapeType="1" noTextEdit="1"/>
          </p:cNvSpPr>
          <p:nvPr/>
        </p:nvSpPr>
        <p:spPr bwMode="auto">
          <a:xfrm>
            <a:off x="285750" y="4495800"/>
            <a:ext cx="4514850" cy="1981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en-US" sz="3600" kern="10" spc="720" normalizeH="1">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HOW WOULD YOU</a:t>
            </a:r>
          </a:p>
          <a:p>
            <a:r>
              <a:rPr lang="en-US" sz="3600" kern="10" spc="720" normalizeH="1">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ANSWER?</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9" presetClass="entr" presetSubtype="0" accel="100000" fill="hold" grpId="0" nodeType="afterEffect">
                                  <p:stCondLst>
                                    <p:cond delay="3000"/>
                                  </p:stCondLst>
                                  <p:childTnLst>
                                    <p:set>
                                      <p:cBhvr>
                                        <p:cTn id="6" dur="1" fill="hold">
                                          <p:stCondLst>
                                            <p:cond delay="0"/>
                                          </p:stCondLst>
                                        </p:cTn>
                                        <p:tgtEl>
                                          <p:spTgt spid="38921"/>
                                        </p:tgtEl>
                                        <p:attrNameLst>
                                          <p:attrName>style.visibility</p:attrName>
                                        </p:attrNameLst>
                                      </p:cBhvr>
                                      <p:to>
                                        <p:strVal val="visible"/>
                                      </p:to>
                                    </p:set>
                                    <p:anim calcmode="lin" valueType="num">
                                      <p:cBhvr>
                                        <p:cTn id="7" dur="500" fill="hold"/>
                                        <p:tgtEl>
                                          <p:spTgt spid="38921"/>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38921"/>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38921"/>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389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2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subTitle" idx="1"/>
          </p:nvPr>
        </p:nvSpPr>
        <p:spPr>
          <a:xfrm>
            <a:off x="0" y="0"/>
            <a:ext cx="5486400" cy="1066800"/>
          </a:xfrm>
        </p:spPr>
        <p:txBody>
          <a:bodyPr/>
          <a:lstStyle/>
          <a:p>
            <a:pPr eaLnBrk="1" hangingPunct="1"/>
            <a:r>
              <a:rPr lang="en-US" smtClean="0"/>
              <a:t>EXAMINATION QUESTION</a:t>
            </a:r>
          </a:p>
        </p:txBody>
      </p:sp>
      <p:sp>
        <p:nvSpPr>
          <p:cNvPr id="6148" name="Text Box 7"/>
          <p:cNvSpPr txBox="1">
            <a:spLocks noChangeArrowheads="1"/>
          </p:cNvSpPr>
          <p:nvPr/>
        </p:nvSpPr>
        <p:spPr bwMode="auto">
          <a:xfrm>
            <a:off x="1965325" y="4027488"/>
            <a:ext cx="36385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algn="ctr" eaLnBrk="0" fontAlgn="base" hangingPunct="0">
              <a:spcBef>
                <a:spcPct val="0"/>
              </a:spcBef>
              <a:spcAft>
                <a:spcPct val="0"/>
              </a:spcAft>
              <a:defRPr sz="2800">
                <a:solidFill>
                  <a:schemeClr val="tx1"/>
                </a:solidFill>
                <a:latin typeface="Arial" charset="0"/>
              </a:defRPr>
            </a:lvl6pPr>
            <a:lvl7pPr marL="2971800" indent="-228600" algn="ctr" eaLnBrk="0" fontAlgn="base" hangingPunct="0">
              <a:spcBef>
                <a:spcPct val="0"/>
              </a:spcBef>
              <a:spcAft>
                <a:spcPct val="0"/>
              </a:spcAft>
              <a:defRPr sz="2800">
                <a:solidFill>
                  <a:schemeClr val="tx1"/>
                </a:solidFill>
                <a:latin typeface="Arial" charset="0"/>
              </a:defRPr>
            </a:lvl7pPr>
            <a:lvl8pPr marL="3429000" indent="-228600" algn="ctr" eaLnBrk="0" fontAlgn="base" hangingPunct="0">
              <a:spcBef>
                <a:spcPct val="0"/>
              </a:spcBef>
              <a:spcAft>
                <a:spcPct val="0"/>
              </a:spcAft>
              <a:defRPr sz="2800">
                <a:solidFill>
                  <a:schemeClr val="tx1"/>
                </a:solidFill>
                <a:latin typeface="Arial" charset="0"/>
              </a:defRPr>
            </a:lvl8pPr>
            <a:lvl9pPr marL="3886200" indent="-228600" algn="ctr" eaLnBrk="0" fontAlgn="base" hangingPunct="0">
              <a:spcBef>
                <a:spcPct val="0"/>
              </a:spcBef>
              <a:spcAft>
                <a:spcPct val="0"/>
              </a:spcAft>
              <a:defRPr sz="2800">
                <a:solidFill>
                  <a:schemeClr val="tx1"/>
                </a:solidFill>
                <a:latin typeface="Arial" charset="0"/>
              </a:defRPr>
            </a:lvl9pPr>
          </a:lstStyle>
          <a:p>
            <a:pPr algn="l"/>
            <a:r>
              <a:rPr lang="en-US" b="1"/>
              <a:t>BELIEVE IN JESUS?</a:t>
            </a:r>
          </a:p>
        </p:txBody>
      </p:sp>
      <p:sp>
        <p:nvSpPr>
          <p:cNvPr id="6149" name="Rectangle 8"/>
          <p:cNvSpPr>
            <a:spLocks noChangeArrowheads="1"/>
          </p:cNvSpPr>
          <p:nvPr/>
        </p:nvSpPr>
        <p:spPr bwMode="auto">
          <a:xfrm>
            <a:off x="457200" y="3962400"/>
            <a:ext cx="609600" cy="609600"/>
          </a:xfrm>
          <a:prstGeom prst="rect">
            <a:avLst/>
          </a:prstGeom>
          <a:solidFill>
            <a:schemeClr val="tx2"/>
          </a:solidFill>
          <a:ln>
            <a:noFill/>
          </a:ln>
          <a:effectLst/>
          <a:extLst>
            <a:ext uri="{91240B29-F687-4F45-9708-019B960494DF}">
              <a14:hiddenLine xmlns:a14="http://schemas.microsoft.com/office/drawing/2010/main" w="381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pic>
        <p:nvPicPr>
          <p:cNvPr id="41990" name="Picture 6" descr="i0hunq22[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3598863"/>
            <a:ext cx="1573213" cy="97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1" name="Text Box 9"/>
          <p:cNvSpPr txBox="1">
            <a:spLocks noChangeArrowheads="1"/>
          </p:cNvSpPr>
          <p:nvPr/>
        </p:nvSpPr>
        <p:spPr bwMode="auto">
          <a:xfrm>
            <a:off x="1984375" y="4662488"/>
            <a:ext cx="51593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algn="ctr" eaLnBrk="0" fontAlgn="base" hangingPunct="0">
              <a:spcBef>
                <a:spcPct val="0"/>
              </a:spcBef>
              <a:spcAft>
                <a:spcPct val="0"/>
              </a:spcAft>
              <a:defRPr sz="2800">
                <a:solidFill>
                  <a:schemeClr val="tx1"/>
                </a:solidFill>
                <a:latin typeface="Arial" charset="0"/>
              </a:defRPr>
            </a:lvl6pPr>
            <a:lvl7pPr marL="2971800" indent="-228600" algn="ctr" eaLnBrk="0" fontAlgn="base" hangingPunct="0">
              <a:spcBef>
                <a:spcPct val="0"/>
              </a:spcBef>
              <a:spcAft>
                <a:spcPct val="0"/>
              </a:spcAft>
              <a:defRPr sz="2800">
                <a:solidFill>
                  <a:schemeClr val="tx1"/>
                </a:solidFill>
                <a:latin typeface="Arial" charset="0"/>
              </a:defRPr>
            </a:lvl7pPr>
            <a:lvl8pPr marL="3429000" indent="-228600" algn="ctr" eaLnBrk="0" fontAlgn="base" hangingPunct="0">
              <a:spcBef>
                <a:spcPct val="0"/>
              </a:spcBef>
              <a:spcAft>
                <a:spcPct val="0"/>
              </a:spcAft>
              <a:defRPr sz="2800">
                <a:solidFill>
                  <a:schemeClr val="tx1"/>
                </a:solidFill>
                <a:latin typeface="Arial" charset="0"/>
              </a:defRPr>
            </a:lvl8pPr>
            <a:lvl9pPr marL="3886200" indent="-228600" algn="ctr" eaLnBrk="0" fontAlgn="base" hangingPunct="0">
              <a:spcBef>
                <a:spcPct val="0"/>
              </a:spcBef>
              <a:spcAft>
                <a:spcPct val="0"/>
              </a:spcAft>
              <a:defRPr sz="2800">
                <a:solidFill>
                  <a:schemeClr val="tx1"/>
                </a:solidFill>
                <a:latin typeface="Arial" charset="0"/>
              </a:defRPr>
            </a:lvl9pPr>
          </a:lstStyle>
          <a:p>
            <a:pPr algn="l"/>
            <a:r>
              <a:rPr lang="en-US" b="1" dirty="0"/>
              <a:t>BE GOOD/LOVE NEIGHBOR?</a:t>
            </a:r>
          </a:p>
        </p:txBody>
      </p:sp>
      <p:sp>
        <p:nvSpPr>
          <p:cNvPr id="6152" name="Rectangle 10"/>
          <p:cNvSpPr>
            <a:spLocks noChangeArrowheads="1"/>
          </p:cNvSpPr>
          <p:nvPr/>
        </p:nvSpPr>
        <p:spPr bwMode="auto">
          <a:xfrm>
            <a:off x="457200" y="4724400"/>
            <a:ext cx="609600" cy="609600"/>
          </a:xfrm>
          <a:prstGeom prst="rect">
            <a:avLst/>
          </a:prstGeom>
          <a:solidFill>
            <a:schemeClr val="tx2"/>
          </a:solidFill>
          <a:ln>
            <a:noFill/>
          </a:ln>
          <a:effectLst/>
          <a:extLst>
            <a:ext uri="{91240B29-F687-4F45-9708-019B960494DF}">
              <a14:hiddenLine xmlns:a14="http://schemas.microsoft.com/office/drawing/2010/main" w="381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6153" name="Rectangle 11"/>
          <p:cNvSpPr>
            <a:spLocks noChangeArrowheads="1"/>
          </p:cNvSpPr>
          <p:nvPr/>
        </p:nvSpPr>
        <p:spPr bwMode="auto">
          <a:xfrm>
            <a:off x="457200" y="5486400"/>
            <a:ext cx="609600" cy="609600"/>
          </a:xfrm>
          <a:prstGeom prst="rect">
            <a:avLst/>
          </a:prstGeom>
          <a:solidFill>
            <a:schemeClr val="tx2"/>
          </a:solidFill>
          <a:ln>
            <a:noFill/>
          </a:ln>
          <a:effectLst/>
          <a:extLst>
            <a:ext uri="{91240B29-F687-4F45-9708-019B960494DF}">
              <a14:hiddenLine xmlns:a14="http://schemas.microsoft.com/office/drawing/2010/main" w="381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6154" name="Text Box 13"/>
          <p:cNvSpPr txBox="1">
            <a:spLocks noChangeArrowheads="1"/>
          </p:cNvSpPr>
          <p:nvPr/>
        </p:nvSpPr>
        <p:spPr bwMode="auto">
          <a:xfrm>
            <a:off x="1981200" y="5410200"/>
            <a:ext cx="655916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algn="ctr" eaLnBrk="0" fontAlgn="base" hangingPunct="0">
              <a:spcBef>
                <a:spcPct val="0"/>
              </a:spcBef>
              <a:spcAft>
                <a:spcPct val="0"/>
              </a:spcAft>
              <a:defRPr sz="2800">
                <a:solidFill>
                  <a:schemeClr val="tx1"/>
                </a:solidFill>
                <a:latin typeface="Arial" charset="0"/>
              </a:defRPr>
            </a:lvl6pPr>
            <a:lvl7pPr marL="2971800" indent="-228600" algn="ctr" eaLnBrk="0" fontAlgn="base" hangingPunct="0">
              <a:spcBef>
                <a:spcPct val="0"/>
              </a:spcBef>
              <a:spcAft>
                <a:spcPct val="0"/>
              </a:spcAft>
              <a:defRPr sz="2800">
                <a:solidFill>
                  <a:schemeClr val="tx1"/>
                </a:solidFill>
                <a:latin typeface="Arial" charset="0"/>
              </a:defRPr>
            </a:lvl7pPr>
            <a:lvl8pPr marL="3429000" indent="-228600" algn="ctr" eaLnBrk="0" fontAlgn="base" hangingPunct="0">
              <a:spcBef>
                <a:spcPct val="0"/>
              </a:spcBef>
              <a:spcAft>
                <a:spcPct val="0"/>
              </a:spcAft>
              <a:defRPr sz="2800">
                <a:solidFill>
                  <a:schemeClr val="tx1"/>
                </a:solidFill>
                <a:latin typeface="Arial" charset="0"/>
              </a:defRPr>
            </a:lvl8pPr>
            <a:lvl9pPr marL="3886200" indent="-228600" algn="ctr" eaLnBrk="0" fontAlgn="base" hangingPunct="0">
              <a:spcBef>
                <a:spcPct val="0"/>
              </a:spcBef>
              <a:spcAft>
                <a:spcPct val="0"/>
              </a:spcAft>
              <a:defRPr sz="2800">
                <a:solidFill>
                  <a:schemeClr val="tx1"/>
                </a:solidFill>
                <a:latin typeface="Arial" charset="0"/>
              </a:defRPr>
            </a:lvl9pPr>
          </a:lstStyle>
          <a:p>
            <a:pPr algn="l"/>
            <a:r>
              <a:rPr lang="en-US" b="1" dirty="0"/>
              <a:t>LOVE GOD </a:t>
            </a:r>
            <a:r>
              <a:rPr lang="en-US" b="1" dirty="0" smtClean="0"/>
              <a:t>WITH ALL YOUR </a:t>
            </a:r>
            <a:r>
              <a:rPr lang="en-US" b="1" dirty="0"/>
              <a:t>HEART?</a:t>
            </a:r>
          </a:p>
        </p:txBody>
      </p:sp>
      <p:sp>
        <p:nvSpPr>
          <p:cNvPr id="12" name="Rectangle 6"/>
          <p:cNvSpPr>
            <a:spLocks noGrp="1" noChangeArrowheads="1"/>
          </p:cNvSpPr>
          <p:nvPr>
            <p:ph type="ctrTitle"/>
          </p:nvPr>
        </p:nvSpPr>
        <p:spPr>
          <a:xfrm>
            <a:off x="0" y="2057400"/>
            <a:ext cx="8610600" cy="762000"/>
          </a:xfrm>
        </p:spPr>
        <p:txBody>
          <a:bodyPr/>
          <a:lstStyle/>
          <a:p>
            <a:pPr algn="r" eaLnBrk="1" hangingPunct="1"/>
            <a:r>
              <a:rPr lang="en-US" sz="4800" dirty="0" smtClean="0"/>
              <a:t>“WHAT IS THE GREATEST COMMANDMENT OF GOD?”</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fade">
                                      <p:cBhvr>
                                        <p:cTn id="7" dur="1000"/>
                                        <p:tgtEl>
                                          <p:spTgt spid="6148"/>
                                        </p:tgtEl>
                                      </p:cBhvr>
                                    </p:animEffect>
                                    <p:anim calcmode="lin" valueType="num">
                                      <p:cBhvr>
                                        <p:cTn id="8" dur="1000" fill="hold"/>
                                        <p:tgtEl>
                                          <p:spTgt spid="6148"/>
                                        </p:tgtEl>
                                        <p:attrNameLst>
                                          <p:attrName>ppt_x</p:attrName>
                                        </p:attrNameLst>
                                      </p:cBhvr>
                                      <p:tavLst>
                                        <p:tav tm="0">
                                          <p:val>
                                            <p:strVal val="#ppt_x"/>
                                          </p:val>
                                        </p:tav>
                                        <p:tav tm="100000">
                                          <p:val>
                                            <p:strVal val="#ppt_x"/>
                                          </p:val>
                                        </p:tav>
                                      </p:tavLst>
                                    </p:anim>
                                    <p:anim calcmode="lin" valueType="num">
                                      <p:cBhvr>
                                        <p:cTn id="9" dur="1000" fill="hold"/>
                                        <p:tgtEl>
                                          <p:spTgt spid="614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149"/>
                                        </p:tgtEl>
                                        <p:attrNameLst>
                                          <p:attrName>style.visibility</p:attrName>
                                        </p:attrNameLst>
                                      </p:cBhvr>
                                      <p:to>
                                        <p:strVal val="visible"/>
                                      </p:to>
                                    </p:set>
                                    <p:animEffect transition="in" filter="fade">
                                      <p:cBhvr>
                                        <p:cTn id="12" dur="1000"/>
                                        <p:tgtEl>
                                          <p:spTgt spid="6149"/>
                                        </p:tgtEl>
                                      </p:cBhvr>
                                    </p:animEffect>
                                    <p:anim calcmode="lin" valueType="num">
                                      <p:cBhvr>
                                        <p:cTn id="13" dur="1000" fill="hold"/>
                                        <p:tgtEl>
                                          <p:spTgt spid="6149"/>
                                        </p:tgtEl>
                                        <p:attrNameLst>
                                          <p:attrName>ppt_x</p:attrName>
                                        </p:attrNameLst>
                                      </p:cBhvr>
                                      <p:tavLst>
                                        <p:tav tm="0">
                                          <p:val>
                                            <p:strVal val="#ppt_x"/>
                                          </p:val>
                                        </p:tav>
                                        <p:tav tm="100000">
                                          <p:val>
                                            <p:strVal val="#ppt_x"/>
                                          </p:val>
                                        </p:tav>
                                      </p:tavLst>
                                    </p:anim>
                                    <p:anim calcmode="lin" valueType="num">
                                      <p:cBhvr>
                                        <p:cTn id="14" dur="1000" fill="hold"/>
                                        <p:tgtEl>
                                          <p:spTgt spid="614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151"/>
                                        </p:tgtEl>
                                        <p:attrNameLst>
                                          <p:attrName>style.visibility</p:attrName>
                                        </p:attrNameLst>
                                      </p:cBhvr>
                                      <p:to>
                                        <p:strVal val="visible"/>
                                      </p:to>
                                    </p:set>
                                    <p:animEffect transition="in" filter="fade">
                                      <p:cBhvr>
                                        <p:cTn id="17" dur="1000"/>
                                        <p:tgtEl>
                                          <p:spTgt spid="6151"/>
                                        </p:tgtEl>
                                      </p:cBhvr>
                                    </p:animEffect>
                                    <p:anim calcmode="lin" valueType="num">
                                      <p:cBhvr>
                                        <p:cTn id="18" dur="1000" fill="hold"/>
                                        <p:tgtEl>
                                          <p:spTgt spid="6151"/>
                                        </p:tgtEl>
                                        <p:attrNameLst>
                                          <p:attrName>ppt_x</p:attrName>
                                        </p:attrNameLst>
                                      </p:cBhvr>
                                      <p:tavLst>
                                        <p:tav tm="0">
                                          <p:val>
                                            <p:strVal val="#ppt_x"/>
                                          </p:val>
                                        </p:tav>
                                        <p:tav tm="100000">
                                          <p:val>
                                            <p:strVal val="#ppt_x"/>
                                          </p:val>
                                        </p:tav>
                                      </p:tavLst>
                                    </p:anim>
                                    <p:anim calcmode="lin" valueType="num">
                                      <p:cBhvr>
                                        <p:cTn id="19" dur="1000" fill="hold"/>
                                        <p:tgtEl>
                                          <p:spTgt spid="615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152"/>
                                        </p:tgtEl>
                                        <p:attrNameLst>
                                          <p:attrName>style.visibility</p:attrName>
                                        </p:attrNameLst>
                                      </p:cBhvr>
                                      <p:to>
                                        <p:strVal val="visible"/>
                                      </p:to>
                                    </p:set>
                                    <p:animEffect transition="in" filter="fade">
                                      <p:cBhvr>
                                        <p:cTn id="22" dur="1000"/>
                                        <p:tgtEl>
                                          <p:spTgt spid="6152"/>
                                        </p:tgtEl>
                                      </p:cBhvr>
                                    </p:animEffect>
                                    <p:anim calcmode="lin" valueType="num">
                                      <p:cBhvr>
                                        <p:cTn id="23" dur="1000" fill="hold"/>
                                        <p:tgtEl>
                                          <p:spTgt spid="6152"/>
                                        </p:tgtEl>
                                        <p:attrNameLst>
                                          <p:attrName>ppt_x</p:attrName>
                                        </p:attrNameLst>
                                      </p:cBhvr>
                                      <p:tavLst>
                                        <p:tav tm="0">
                                          <p:val>
                                            <p:strVal val="#ppt_x"/>
                                          </p:val>
                                        </p:tav>
                                        <p:tav tm="100000">
                                          <p:val>
                                            <p:strVal val="#ppt_x"/>
                                          </p:val>
                                        </p:tav>
                                      </p:tavLst>
                                    </p:anim>
                                    <p:anim calcmode="lin" valueType="num">
                                      <p:cBhvr>
                                        <p:cTn id="24" dur="1000" fill="hold"/>
                                        <p:tgtEl>
                                          <p:spTgt spid="6152"/>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fade">
                                      <p:cBhvr>
                                        <p:cTn id="27" dur="1000"/>
                                        <p:tgtEl>
                                          <p:spTgt spid="6153"/>
                                        </p:tgtEl>
                                      </p:cBhvr>
                                    </p:animEffect>
                                    <p:anim calcmode="lin" valueType="num">
                                      <p:cBhvr>
                                        <p:cTn id="28" dur="1000" fill="hold"/>
                                        <p:tgtEl>
                                          <p:spTgt spid="6153"/>
                                        </p:tgtEl>
                                        <p:attrNameLst>
                                          <p:attrName>ppt_x</p:attrName>
                                        </p:attrNameLst>
                                      </p:cBhvr>
                                      <p:tavLst>
                                        <p:tav tm="0">
                                          <p:val>
                                            <p:strVal val="#ppt_x"/>
                                          </p:val>
                                        </p:tav>
                                        <p:tav tm="100000">
                                          <p:val>
                                            <p:strVal val="#ppt_x"/>
                                          </p:val>
                                        </p:tav>
                                      </p:tavLst>
                                    </p:anim>
                                    <p:anim calcmode="lin" valueType="num">
                                      <p:cBhvr>
                                        <p:cTn id="29" dur="1000" fill="hold"/>
                                        <p:tgtEl>
                                          <p:spTgt spid="615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154"/>
                                        </p:tgtEl>
                                        <p:attrNameLst>
                                          <p:attrName>style.visibility</p:attrName>
                                        </p:attrNameLst>
                                      </p:cBhvr>
                                      <p:to>
                                        <p:strVal val="visible"/>
                                      </p:to>
                                    </p:set>
                                    <p:animEffect transition="in" filter="fade">
                                      <p:cBhvr>
                                        <p:cTn id="32" dur="1000"/>
                                        <p:tgtEl>
                                          <p:spTgt spid="6154"/>
                                        </p:tgtEl>
                                      </p:cBhvr>
                                    </p:animEffect>
                                    <p:anim calcmode="lin" valueType="num">
                                      <p:cBhvr>
                                        <p:cTn id="33" dur="1000" fill="hold"/>
                                        <p:tgtEl>
                                          <p:spTgt spid="6154"/>
                                        </p:tgtEl>
                                        <p:attrNameLst>
                                          <p:attrName>ppt_x</p:attrName>
                                        </p:attrNameLst>
                                      </p:cBhvr>
                                      <p:tavLst>
                                        <p:tav tm="0">
                                          <p:val>
                                            <p:strVal val="#ppt_x"/>
                                          </p:val>
                                        </p:tav>
                                        <p:tav tm="100000">
                                          <p:val>
                                            <p:strVal val="#ppt_x"/>
                                          </p:val>
                                        </p:tav>
                                      </p:tavLst>
                                    </p:anim>
                                    <p:anim calcmode="lin" valueType="num">
                                      <p:cBhvr>
                                        <p:cTn id="34" dur="1000" fill="hold"/>
                                        <p:tgtEl>
                                          <p:spTgt spid="6154"/>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41990"/>
                                        </p:tgtEl>
                                        <p:attrNameLst>
                                          <p:attrName>style.visibility</p:attrName>
                                        </p:attrNameLst>
                                      </p:cBhvr>
                                      <p:to>
                                        <p:strVal val="visible"/>
                                      </p:to>
                                    </p:set>
                                    <p:animEffect transition="in" filter="fade">
                                      <p:cBhvr>
                                        <p:cTn id="39" dur="2000"/>
                                        <p:tgtEl>
                                          <p:spTgt spid="419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p:bldP spid="6149" grpId="0" animBg="1"/>
      <p:bldP spid="6151" grpId="0"/>
      <p:bldP spid="6152" grpId="0" animBg="1"/>
      <p:bldP spid="6153" grpId="0" animBg="1"/>
      <p:bldP spid="615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2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sz="3600" smtClean="0"/>
              <a:t>BELIEF IS ESSENTIAL</a:t>
            </a:r>
          </a:p>
        </p:txBody>
      </p:sp>
      <p:sp>
        <p:nvSpPr>
          <p:cNvPr id="7171" name="Rectangle 3"/>
          <p:cNvSpPr>
            <a:spLocks noGrp="1" noChangeArrowheads="1"/>
          </p:cNvSpPr>
          <p:nvPr>
            <p:ph type="body" idx="1"/>
          </p:nvPr>
        </p:nvSpPr>
        <p:spPr/>
        <p:txBody>
          <a:bodyPr/>
          <a:lstStyle/>
          <a:p>
            <a:pPr eaLnBrk="1" hangingPunct="1"/>
            <a:r>
              <a:rPr lang="en-US" b="1" dirty="0" smtClean="0"/>
              <a:t>MARK 16:16</a:t>
            </a:r>
          </a:p>
          <a:p>
            <a:pPr eaLnBrk="1" hangingPunct="1"/>
            <a:r>
              <a:rPr lang="en-US" b="1" dirty="0" smtClean="0"/>
              <a:t>JOHN 3:16; 8:24</a:t>
            </a:r>
          </a:p>
          <a:p>
            <a:pPr eaLnBrk="1" hangingPunct="1"/>
            <a:r>
              <a:rPr lang="en-US" b="1" dirty="0" smtClean="0"/>
              <a:t>ROMANS 10:11</a:t>
            </a:r>
          </a:p>
        </p:txBody>
      </p:sp>
      <p:sp>
        <p:nvSpPr>
          <p:cNvPr id="43012" name="Text Box 4"/>
          <p:cNvSpPr txBox="1">
            <a:spLocks noChangeArrowheads="1"/>
          </p:cNvSpPr>
          <p:nvPr/>
        </p:nvSpPr>
        <p:spPr bwMode="auto">
          <a:xfrm>
            <a:off x="4800600" y="912813"/>
            <a:ext cx="4117975" cy="1778000"/>
          </a:xfrm>
          <a:prstGeom prst="rect">
            <a:avLst/>
          </a:prstGeom>
          <a:noFill/>
          <a:ln w="38100">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algn="ctr" eaLnBrk="0" fontAlgn="base" hangingPunct="0">
              <a:spcBef>
                <a:spcPct val="0"/>
              </a:spcBef>
              <a:spcAft>
                <a:spcPct val="0"/>
              </a:spcAft>
              <a:defRPr sz="2800">
                <a:solidFill>
                  <a:schemeClr val="tx1"/>
                </a:solidFill>
                <a:latin typeface="Arial" charset="0"/>
              </a:defRPr>
            </a:lvl6pPr>
            <a:lvl7pPr marL="2971800" indent="-228600" algn="ctr" eaLnBrk="0" fontAlgn="base" hangingPunct="0">
              <a:spcBef>
                <a:spcPct val="0"/>
              </a:spcBef>
              <a:spcAft>
                <a:spcPct val="0"/>
              </a:spcAft>
              <a:defRPr sz="2800">
                <a:solidFill>
                  <a:schemeClr val="tx1"/>
                </a:solidFill>
                <a:latin typeface="Arial" charset="0"/>
              </a:defRPr>
            </a:lvl7pPr>
            <a:lvl8pPr marL="3429000" indent="-228600" algn="ctr" eaLnBrk="0" fontAlgn="base" hangingPunct="0">
              <a:spcBef>
                <a:spcPct val="0"/>
              </a:spcBef>
              <a:spcAft>
                <a:spcPct val="0"/>
              </a:spcAft>
              <a:defRPr sz="2800">
                <a:solidFill>
                  <a:schemeClr val="tx1"/>
                </a:solidFill>
                <a:latin typeface="Arial" charset="0"/>
              </a:defRPr>
            </a:lvl8pPr>
            <a:lvl9pPr marL="3886200" indent="-228600" algn="ctr" eaLnBrk="0" fontAlgn="base" hangingPunct="0">
              <a:spcBef>
                <a:spcPct val="0"/>
              </a:spcBef>
              <a:spcAft>
                <a:spcPct val="0"/>
              </a:spcAft>
              <a:defRPr sz="2800">
                <a:solidFill>
                  <a:schemeClr val="tx1"/>
                </a:solidFill>
                <a:latin typeface="Arial" charset="0"/>
              </a:defRPr>
            </a:lvl9pPr>
          </a:lstStyle>
          <a:p>
            <a:pPr>
              <a:spcBef>
                <a:spcPct val="50000"/>
              </a:spcBef>
            </a:pPr>
            <a:r>
              <a:rPr lang="en-US" sz="3600" b="1">
                <a:solidFill>
                  <a:schemeClr val="tx2"/>
                </a:solidFill>
              </a:rPr>
              <a:t>WOULD YOU HAVE CHECKED “BELIEF”?</a:t>
            </a:r>
          </a:p>
        </p:txBody>
      </p:sp>
      <p:sp>
        <p:nvSpPr>
          <p:cNvPr id="2" name="TextBox 1"/>
          <p:cNvSpPr txBox="1"/>
          <p:nvPr/>
        </p:nvSpPr>
        <p:spPr>
          <a:xfrm>
            <a:off x="831696" y="4343400"/>
            <a:ext cx="7937807" cy="954107"/>
          </a:xfrm>
          <a:prstGeom prst="rect">
            <a:avLst/>
          </a:prstGeom>
          <a:noFill/>
        </p:spPr>
        <p:txBody>
          <a:bodyPr wrap="square" rtlCol="0">
            <a:spAutoFit/>
          </a:bodyPr>
          <a:lstStyle/>
          <a:p>
            <a:r>
              <a:rPr lang="en-US" dirty="0" smtClean="0"/>
              <a:t>Make no mistake about it, “belief in Jesus” is essential to be saved!</a:t>
            </a:r>
            <a:endParaRPr lang="en-US"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43012"/>
                                        </p:tgtEl>
                                        <p:attrNameLst>
                                          <p:attrName>style.visibility</p:attrName>
                                        </p:attrNameLst>
                                      </p:cBhvr>
                                      <p:to>
                                        <p:strVal val="visible"/>
                                      </p:to>
                                    </p:set>
                                    <p:animEffect transition="in" filter="wedge">
                                      <p:cBhvr>
                                        <p:cTn id="7" dur="2000"/>
                                        <p:tgtEl>
                                          <p:spTgt spid="430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2" grpId="0" animBg="1"/>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1524000" y="2590800"/>
            <a:ext cx="7620000" cy="762000"/>
          </a:xfrm>
        </p:spPr>
        <p:txBody>
          <a:bodyPr/>
          <a:lstStyle/>
          <a:p>
            <a:pPr algn="r" eaLnBrk="1" hangingPunct="1"/>
            <a:r>
              <a:rPr lang="en-US" sz="4000" dirty="0" smtClean="0"/>
              <a:t>“WHAT IS THE GREATEST COMMANDMENT OF GOD?”</a:t>
            </a:r>
          </a:p>
        </p:txBody>
      </p:sp>
      <p:sp>
        <p:nvSpPr>
          <p:cNvPr id="8195" name="Rectangle 3"/>
          <p:cNvSpPr>
            <a:spLocks noGrp="1" noChangeArrowheads="1"/>
          </p:cNvSpPr>
          <p:nvPr>
            <p:ph type="subTitle" idx="1"/>
          </p:nvPr>
        </p:nvSpPr>
        <p:spPr>
          <a:xfrm>
            <a:off x="0" y="0"/>
            <a:ext cx="5486400" cy="1066800"/>
          </a:xfrm>
        </p:spPr>
        <p:txBody>
          <a:bodyPr/>
          <a:lstStyle/>
          <a:p>
            <a:pPr eaLnBrk="1" hangingPunct="1"/>
            <a:r>
              <a:rPr lang="en-US" smtClean="0"/>
              <a:t>EXAMINATION QUESTION</a:t>
            </a:r>
          </a:p>
        </p:txBody>
      </p:sp>
      <p:pic>
        <p:nvPicPr>
          <p:cNvPr id="8196" name="Picture 4" descr="i0hunq22[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3505200"/>
            <a:ext cx="1573213" cy="97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Text Box 5"/>
          <p:cNvSpPr txBox="1">
            <a:spLocks noChangeArrowheads="1"/>
          </p:cNvSpPr>
          <p:nvPr/>
        </p:nvSpPr>
        <p:spPr bwMode="auto">
          <a:xfrm>
            <a:off x="1965325" y="3951288"/>
            <a:ext cx="36385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algn="ctr" eaLnBrk="0" fontAlgn="base" hangingPunct="0">
              <a:spcBef>
                <a:spcPct val="0"/>
              </a:spcBef>
              <a:spcAft>
                <a:spcPct val="0"/>
              </a:spcAft>
              <a:defRPr sz="2800">
                <a:solidFill>
                  <a:schemeClr val="tx1"/>
                </a:solidFill>
                <a:latin typeface="Arial" charset="0"/>
              </a:defRPr>
            </a:lvl6pPr>
            <a:lvl7pPr marL="2971800" indent="-228600" algn="ctr" eaLnBrk="0" fontAlgn="base" hangingPunct="0">
              <a:spcBef>
                <a:spcPct val="0"/>
              </a:spcBef>
              <a:spcAft>
                <a:spcPct val="0"/>
              </a:spcAft>
              <a:defRPr sz="2800">
                <a:solidFill>
                  <a:schemeClr val="tx1"/>
                </a:solidFill>
                <a:latin typeface="Arial" charset="0"/>
              </a:defRPr>
            </a:lvl7pPr>
            <a:lvl8pPr marL="3429000" indent="-228600" algn="ctr" eaLnBrk="0" fontAlgn="base" hangingPunct="0">
              <a:spcBef>
                <a:spcPct val="0"/>
              </a:spcBef>
              <a:spcAft>
                <a:spcPct val="0"/>
              </a:spcAft>
              <a:defRPr sz="2800">
                <a:solidFill>
                  <a:schemeClr val="tx1"/>
                </a:solidFill>
                <a:latin typeface="Arial" charset="0"/>
              </a:defRPr>
            </a:lvl8pPr>
            <a:lvl9pPr marL="3886200" indent="-228600" algn="ctr" eaLnBrk="0" fontAlgn="base" hangingPunct="0">
              <a:spcBef>
                <a:spcPct val="0"/>
              </a:spcBef>
              <a:spcAft>
                <a:spcPct val="0"/>
              </a:spcAft>
              <a:defRPr sz="2800">
                <a:solidFill>
                  <a:schemeClr val="tx1"/>
                </a:solidFill>
                <a:latin typeface="Arial" charset="0"/>
              </a:defRPr>
            </a:lvl9pPr>
          </a:lstStyle>
          <a:p>
            <a:pPr algn="l"/>
            <a:r>
              <a:rPr lang="en-US" b="1"/>
              <a:t>BELIEVE IN JESUS?</a:t>
            </a:r>
          </a:p>
        </p:txBody>
      </p:sp>
      <p:sp>
        <p:nvSpPr>
          <p:cNvPr id="44038" name="Text Box 6"/>
          <p:cNvSpPr txBox="1">
            <a:spLocks noChangeArrowheads="1"/>
          </p:cNvSpPr>
          <p:nvPr/>
        </p:nvSpPr>
        <p:spPr bwMode="auto">
          <a:xfrm>
            <a:off x="381000" y="5410200"/>
            <a:ext cx="50228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algn="ctr" eaLnBrk="0" fontAlgn="base" hangingPunct="0">
              <a:spcBef>
                <a:spcPct val="0"/>
              </a:spcBef>
              <a:spcAft>
                <a:spcPct val="0"/>
              </a:spcAft>
              <a:defRPr sz="2800">
                <a:solidFill>
                  <a:schemeClr val="tx1"/>
                </a:solidFill>
                <a:latin typeface="Arial" charset="0"/>
              </a:defRPr>
            </a:lvl6pPr>
            <a:lvl7pPr marL="2971800" indent="-228600" algn="ctr" eaLnBrk="0" fontAlgn="base" hangingPunct="0">
              <a:spcBef>
                <a:spcPct val="0"/>
              </a:spcBef>
              <a:spcAft>
                <a:spcPct val="0"/>
              </a:spcAft>
              <a:defRPr sz="2800">
                <a:solidFill>
                  <a:schemeClr val="tx1"/>
                </a:solidFill>
                <a:latin typeface="Arial" charset="0"/>
              </a:defRPr>
            </a:lvl7pPr>
            <a:lvl8pPr marL="3429000" indent="-228600" algn="ctr" eaLnBrk="0" fontAlgn="base" hangingPunct="0">
              <a:spcBef>
                <a:spcPct val="0"/>
              </a:spcBef>
              <a:spcAft>
                <a:spcPct val="0"/>
              </a:spcAft>
              <a:defRPr sz="2800">
                <a:solidFill>
                  <a:schemeClr val="tx1"/>
                </a:solidFill>
                <a:latin typeface="Arial" charset="0"/>
              </a:defRPr>
            </a:lvl8pPr>
            <a:lvl9pPr marL="3886200" indent="-228600" algn="ctr" eaLnBrk="0" fontAlgn="base" hangingPunct="0">
              <a:spcBef>
                <a:spcPct val="0"/>
              </a:spcBef>
              <a:spcAft>
                <a:spcPct val="0"/>
              </a:spcAft>
              <a:defRPr sz="2800">
                <a:solidFill>
                  <a:schemeClr val="tx1"/>
                </a:solidFill>
                <a:latin typeface="Arial" charset="0"/>
              </a:defRPr>
            </a:lvl9pPr>
          </a:lstStyle>
          <a:p>
            <a:pPr algn="l"/>
            <a:r>
              <a:rPr lang="en-US"/>
              <a:t>SOME WOULD SCRATCH IN:</a:t>
            </a:r>
          </a:p>
        </p:txBody>
      </p:sp>
      <p:sp>
        <p:nvSpPr>
          <p:cNvPr id="44039" name="Text Box 7"/>
          <p:cNvSpPr txBox="1">
            <a:spLocks noChangeArrowheads="1"/>
          </p:cNvSpPr>
          <p:nvPr/>
        </p:nvSpPr>
        <p:spPr bwMode="auto">
          <a:xfrm>
            <a:off x="5867400" y="5029200"/>
            <a:ext cx="32766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algn="ctr" eaLnBrk="0" fontAlgn="base" hangingPunct="0">
              <a:spcBef>
                <a:spcPct val="0"/>
              </a:spcBef>
              <a:spcAft>
                <a:spcPct val="0"/>
              </a:spcAft>
              <a:defRPr sz="2800">
                <a:solidFill>
                  <a:schemeClr val="tx1"/>
                </a:solidFill>
                <a:latin typeface="Arial" charset="0"/>
              </a:defRPr>
            </a:lvl6pPr>
            <a:lvl7pPr marL="2971800" indent="-228600" algn="ctr" eaLnBrk="0" fontAlgn="base" hangingPunct="0">
              <a:spcBef>
                <a:spcPct val="0"/>
              </a:spcBef>
              <a:spcAft>
                <a:spcPct val="0"/>
              </a:spcAft>
              <a:defRPr sz="2800">
                <a:solidFill>
                  <a:schemeClr val="tx1"/>
                </a:solidFill>
                <a:latin typeface="Arial" charset="0"/>
              </a:defRPr>
            </a:lvl7pPr>
            <a:lvl8pPr marL="3429000" indent="-228600" algn="ctr" eaLnBrk="0" fontAlgn="base" hangingPunct="0">
              <a:spcBef>
                <a:spcPct val="0"/>
              </a:spcBef>
              <a:spcAft>
                <a:spcPct val="0"/>
              </a:spcAft>
              <a:defRPr sz="2800">
                <a:solidFill>
                  <a:schemeClr val="tx1"/>
                </a:solidFill>
                <a:latin typeface="Arial" charset="0"/>
              </a:defRPr>
            </a:lvl8pPr>
            <a:lvl9pPr marL="3886200" indent="-228600" algn="ctr" eaLnBrk="0" fontAlgn="base" hangingPunct="0">
              <a:spcBef>
                <a:spcPct val="0"/>
              </a:spcBef>
              <a:spcAft>
                <a:spcPct val="0"/>
              </a:spcAft>
              <a:defRPr sz="2800">
                <a:solidFill>
                  <a:schemeClr val="tx1"/>
                </a:solidFill>
                <a:latin typeface="Arial" charset="0"/>
              </a:defRPr>
            </a:lvl9pPr>
          </a:lstStyle>
          <a:p>
            <a:pPr>
              <a:spcBef>
                <a:spcPct val="50000"/>
              </a:spcBef>
            </a:pPr>
            <a:r>
              <a:rPr lang="en-US" sz="4000">
                <a:latin typeface="Pristina" pitchFamily="66" charset="0"/>
              </a:rPr>
              <a:t>“All you have to do is believe in Jesus!”</a:t>
            </a:r>
          </a:p>
        </p:txBody>
      </p:sp>
      <p:sp>
        <p:nvSpPr>
          <p:cNvPr id="44041" name="Text Box 9"/>
          <p:cNvSpPr txBox="1">
            <a:spLocks noChangeArrowheads="1"/>
          </p:cNvSpPr>
          <p:nvPr/>
        </p:nvSpPr>
        <p:spPr bwMode="auto">
          <a:xfrm>
            <a:off x="0" y="609600"/>
            <a:ext cx="8931275"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algn="ctr" eaLnBrk="0" fontAlgn="base" hangingPunct="0">
              <a:spcBef>
                <a:spcPct val="0"/>
              </a:spcBef>
              <a:spcAft>
                <a:spcPct val="0"/>
              </a:spcAft>
              <a:defRPr sz="2800">
                <a:solidFill>
                  <a:schemeClr val="tx1"/>
                </a:solidFill>
                <a:latin typeface="Arial" charset="0"/>
              </a:defRPr>
            </a:lvl6pPr>
            <a:lvl7pPr marL="2971800" indent="-228600" algn="ctr" eaLnBrk="0" fontAlgn="base" hangingPunct="0">
              <a:spcBef>
                <a:spcPct val="0"/>
              </a:spcBef>
              <a:spcAft>
                <a:spcPct val="0"/>
              </a:spcAft>
              <a:defRPr sz="2800">
                <a:solidFill>
                  <a:schemeClr val="tx1"/>
                </a:solidFill>
                <a:latin typeface="Arial" charset="0"/>
              </a:defRPr>
            </a:lvl7pPr>
            <a:lvl8pPr marL="3429000" indent="-228600" algn="ctr" eaLnBrk="0" fontAlgn="base" hangingPunct="0">
              <a:spcBef>
                <a:spcPct val="0"/>
              </a:spcBef>
              <a:spcAft>
                <a:spcPct val="0"/>
              </a:spcAft>
              <a:defRPr sz="2800">
                <a:solidFill>
                  <a:schemeClr val="tx1"/>
                </a:solidFill>
                <a:latin typeface="Arial" charset="0"/>
              </a:defRPr>
            </a:lvl8pPr>
            <a:lvl9pPr marL="3886200" indent="-228600" algn="ctr" eaLnBrk="0" fontAlgn="base" hangingPunct="0">
              <a:spcBef>
                <a:spcPct val="0"/>
              </a:spcBef>
              <a:spcAft>
                <a:spcPct val="0"/>
              </a:spcAft>
              <a:defRPr sz="2800">
                <a:solidFill>
                  <a:schemeClr val="tx1"/>
                </a:solidFill>
                <a:latin typeface="Arial" charset="0"/>
              </a:defRPr>
            </a:lvl9pPr>
          </a:lstStyle>
          <a:p>
            <a:pPr algn="l"/>
            <a:r>
              <a:rPr lang="en-US">
                <a:solidFill>
                  <a:srgbClr val="FFFF00"/>
                </a:solidFill>
              </a:rPr>
              <a:t>ALERT! “You see then that a man is justified by works, and not by faith only” (Jas. 2:24)</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grpId="0" nodeType="withEffect">
                                  <p:stCondLst>
                                    <p:cond delay="0"/>
                                  </p:stCondLst>
                                  <p:childTnLst>
                                    <p:set>
                                      <p:cBhvr>
                                        <p:cTn id="6" dur="1" fill="hold">
                                          <p:stCondLst>
                                            <p:cond delay="0"/>
                                          </p:stCondLst>
                                        </p:cTn>
                                        <p:tgtEl>
                                          <p:spTgt spid="44038"/>
                                        </p:tgtEl>
                                        <p:attrNameLst>
                                          <p:attrName>style.visibility</p:attrName>
                                        </p:attrNameLst>
                                      </p:cBhvr>
                                      <p:to>
                                        <p:strVal val="visible"/>
                                      </p:to>
                                    </p:set>
                                    <p:animEffect transition="in" filter="wipe(down)">
                                      <p:cBhvr>
                                        <p:cTn id="7" dur="580">
                                          <p:stCondLst>
                                            <p:cond delay="0"/>
                                          </p:stCondLst>
                                        </p:cTn>
                                        <p:tgtEl>
                                          <p:spTgt spid="44038"/>
                                        </p:tgtEl>
                                      </p:cBhvr>
                                    </p:animEffect>
                                    <p:anim calcmode="lin" valueType="num">
                                      <p:cBhvr>
                                        <p:cTn id="8" dur="1822" tmFilter="0,0; 0.14,0.36; 0.43,0.73; 0.71,0.91; 1.0,1.0">
                                          <p:stCondLst>
                                            <p:cond delay="0"/>
                                          </p:stCondLst>
                                        </p:cTn>
                                        <p:tgtEl>
                                          <p:spTgt spid="4403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403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403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403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4038"/>
                                        </p:tgtEl>
                                        <p:attrNameLst>
                                          <p:attrName>ppt_y</p:attrName>
                                        </p:attrNameLst>
                                      </p:cBhvr>
                                      <p:tavLst>
                                        <p:tav tm="0" fmla="#ppt_y-sin(pi*$)/81">
                                          <p:val>
                                            <p:fltVal val="0"/>
                                          </p:val>
                                        </p:tav>
                                        <p:tav tm="100000">
                                          <p:val>
                                            <p:fltVal val="1"/>
                                          </p:val>
                                        </p:tav>
                                      </p:tavLst>
                                    </p:anim>
                                    <p:animScale>
                                      <p:cBhvr>
                                        <p:cTn id="13" dur="26">
                                          <p:stCondLst>
                                            <p:cond delay="650"/>
                                          </p:stCondLst>
                                        </p:cTn>
                                        <p:tgtEl>
                                          <p:spTgt spid="44038"/>
                                        </p:tgtEl>
                                      </p:cBhvr>
                                      <p:to x="100000" y="60000"/>
                                    </p:animScale>
                                    <p:animScale>
                                      <p:cBhvr>
                                        <p:cTn id="14" dur="166" decel="50000">
                                          <p:stCondLst>
                                            <p:cond delay="676"/>
                                          </p:stCondLst>
                                        </p:cTn>
                                        <p:tgtEl>
                                          <p:spTgt spid="44038"/>
                                        </p:tgtEl>
                                      </p:cBhvr>
                                      <p:to x="100000" y="100000"/>
                                    </p:animScale>
                                    <p:animScale>
                                      <p:cBhvr>
                                        <p:cTn id="15" dur="26">
                                          <p:stCondLst>
                                            <p:cond delay="1312"/>
                                          </p:stCondLst>
                                        </p:cTn>
                                        <p:tgtEl>
                                          <p:spTgt spid="44038"/>
                                        </p:tgtEl>
                                      </p:cBhvr>
                                      <p:to x="100000" y="80000"/>
                                    </p:animScale>
                                    <p:animScale>
                                      <p:cBhvr>
                                        <p:cTn id="16" dur="166" decel="50000">
                                          <p:stCondLst>
                                            <p:cond delay="1338"/>
                                          </p:stCondLst>
                                        </p:cTn>
                                        <p:tgtEl>
                                          <p:spTgt spid="44038"/>
                                        </p:tgtEl>
                                      </p:cBhvr>
                                      <p:to x="100000" y="100000"/>
                                    </p:animScale>
                                    <p:animScale>
                                      <p:cBhvr>
                                        <p:cTn id="17" dur="26">
                                          <p:stCondLst>
                                            <p:cond delay="1642"/>
                                          </p:stCondLst>
                                        </p:cTn>
                                        <p:tgtEl>
                                          <p:spTgt spid="44038"/>
                                        </p:tgtEl>
                                      </p:cBhvr>
                                      <p:to x="100000" y="90000"/>
                                    </p:animScale>
                                    <p:animScale>
                                      <p:cBhvr>
                                        <p:cTn id="18" dur="166" decel="50000">
                                          <p:stCondLst>
                                            <p:cond delay="1668"/>
                                          </p:stCondLst>
                                        </p:cTn>
                                        <p:tgtEl>
                                          <p:spTgt spid="44038"/>
                                        </p:tgtEl>
                                      </p:cBhvr>
                                      <p:to x="100000" y="100000"/>
                                    </p:animScale>
                                    <p:animScale>
                                      <p:cBhvr>
                                        <p:cTn id="19" dur="26">
                                          <p:stCondLst>
                                            <p:cond delay="1808"/>
                                          </p:stCondLst>
                                        </p:cTn>
                                        <p:tgtEl>
                                          <p:spTgt spid="44038"/>
                                        </p:tgtEl>
                                      </p:cBhvr>
                                      <p:to x="100000" y="95000"/>
                                    </p:animScale>
                                    <p:animScale>
                                      <p:cBhvr>
                                        <p:cTn id="20" dur="166" decel="50000">
                                          <p:stCondLst>
                                            <p:cond delay="1834"/>
                                          </p:stCondLst>
                                        </p:cTn>
                                        <p:tgtEl>
                                          <p:spTgt spid="44038"/>
                                        </p:tgtEl>
                                      </p:cBhvr>
                                      <p:to x="100000" y="100000"/>
                                    </p:animScale>
                                  </p:childTnLst>
                                </p:cTn>
                              </p:par>
                              <p:par>
                                <p:cTn id="21" presetID="27" presetClass="entr" presetSubtype="0" fill="hold" grpId="0" nodeType="withEffect">
                                  <p:stCondLst>
                                    <p:cond delay="500"/>
                                  </p:stCondLst>
                                  <p:iterate type="lt">
                                    <p:tmPct val="50000"/>
                                  </p:iterate>
                                  <p:childTnLst>
                                    <p:set>
                                      <p:cBhvr>
                                        <p:cTn id="22" dur="1" fill="hold">
                                          <p:stCondLst>
                                            <p:cond delay="0"/>
                                          </p:stCondLst>
                                        </p:cTn>
                                        <p:tgtEl>
                                          <p:spTgt spid="44039"/>
                                        </p:tgtEl>
                                        <p:attrNameLst>
                                          <p:attrName>style.visibility</p:attrName>
                                        </p:attrNameLst>
                                      </p:cBhvr>
                                      <p:to>
                                        <p:strVal val="visible"/>
                                      </p:to>
                                    </p:set>
                                    <p:anim calcmode="discrete" valueType="clr">
                                      <p:cBhvr override="childStyle">
                                        <p:cTn id="23" dur="80"/>
                                        <p:tgtEl>
                                          <p:spTgt spid="44039"/>
                                        </p:tgtEl>
                                        <p:attrNameLst>
                                          <p:attrName>style.color</p:attrName>
                                        </p:attrNameLst>
                                      </p:cBhvr>
                                      <p:tavLst>
                                        <p:tav tm="0">
                                          <p:val>
                                            <p:clrVal>
                                              <a:schemeClr val="accent2"/>
                                            </p:clrVal>
                                          </p:val>
                                        </p:tav>
                                        <p:tav tm="50000">
                                          <p:val>
                                            <p:clrVal>
                                              <a:schemeClr val="hlink"/>
                                            </p:clrVal>
                                          </p:val>
                                        </p:tav>
                                      </p:tavLst>
                                    </p:anim>
                                    <p:anim calcmode="discrete" valueType="clr">
                                      <p:cBhvr>
                                        <p:cTn id="24" dur="80"/>
                                        <p:tgtEl>
                                          <p:spTgt spid="44039"/>
                                        </p:tgtEl>
                                        <p:attrNameLst>
                                          <p:attrName>fillcolor</p:attrName>
                                        </p:attrNameLst>
                                      </p:cBhvr>
                                      <p:tavLst>
                                        <p:tav tm="0">
                                          <p:val>
                                            <p:clrVal>
                                              <a:schemeClr val="accent2"/>
                                            </p:clrVal>
                                          </p:val>
                                        </p:tav>
                                        <p:tav tm="50000">
                                          <p:val>
                                            <p:clrVal>
                                              <a:schemeClr val="hlink"/>
                                            </p:clrVal>
                                          </p:val>
                                        </p:tav>
                                      </p:tavLst>
                                    </p:anim>
                                    <p:set>
                                      <p:cBhvr>
                                        <p:cTn id="25" dur="80"/>
                                        <p:tgtEl>
                                          <p:spTgt spid="44039"/>
                                        </p:tgtEl>
                                        <p:attrNameLst>
                                          <p:attrName>fill.type</p:attrName>
                                        </p:attrNameLst>
                                      </p:cBhvr>
                                      <p:to>
                                        <p:strVal val="solid"/>
                                      </p:to>
                                    </p:set>
                                  </p:childTnLst>
                                </p:cTn>
                              </p:par>
                            </p:childTnLst>
                          </p:cTn>
                        </p:par>
                        <p:par>
                          <p:cTn id="26" fill="hold" nodeType="afterGroup">
                            <p:stCondLst>
                              <p:cond delay="2000"/>
                            </p:stCondLst>
                            <p:childTnLst>
                              <p:par>
                                <p:cTn id="27" presetID="27" presetClass="entr" presetSubtype="0" fill="hold" grpId="0" nodeType="afterEffect">
                                  <p:stCondLst>
                                    <p:cond delay="5000"/>
                                  </p:stCondLst>
                                  <p:iterate type="lt">
                                    <p:tmPct val="50000"/>
                                  </p:iterate>
                                  <p:childTnLst>
                                    <p:set>
                                      <p:cBhvr>
                                        <p:cTn id="28" dur="1" fill="hold">
                                          <p:stCondLst>
                                            <p:cond delay="0"/>
                                          </p:stCondLst>
                                        </p:cTn>
                                        <p:tgtEl>
                                          <p:spTgt spid="44041"/>
                                        </p:tgtEl>
                                        <p:attrNameLst>
                                          <p:attrName>style.visibility</p:attrName>
                                        </p:attrNameLst>
                                      </p:cBhvr>
                                      <p:to>
                                        <p:strVal val="visible"/>
                                      </p:to>
                                    </p:set>
                                    <p:anim calcmode="discrete" valueType="clr">
                                      <p:cBhvr override="childStyle">
                                        <p:cTn id="29" dur="80"/>
                                        <p:tgtEl>
                                          <p:spTgt spid="44041"/>
                                        </p:tgtEl>
                                        <p:attrNameLst>
                                          <p:attrName>style.color</p:attrName>
                                        </p:attrNameLst>
                                      </p:cBhvr>
                                      <p:tavLst>
                                        <p:tav tm="0">
                                          <p:val>
                                            <p:clrVal>
                                              <a:schemeClr val="accent2"/>
                                            </p:clrVal>
                                          </p:val>
                                        </p:tav>
                                        <p:tav tm="50000">
                                          <p:val>
                                            <p:clrVal>
                                              <a:schemeClr val="hlink"/>
                                            </p:clrVal>
                                          </p:val>
                                        </p:tav>
                                      </p:tavLst>
                                    </p:anim>
                                    <p:anim calcmode="discrete" valueType="clr">
                                      <p:cBhvr>
                                        <p:cTn id="30" dur="80"/>
                                        <p:tgtEl>
                                          <p:spTgt spid="44041"/>
                                        </p:tgtEl>
                                        <p:attrNameLst>
                                          <p:attrName>fillcolor</p:attrName>
                                        </p:attrNameLst>
                                      </p:cBhvr>
                                      <p:tavLst>
                                        <p:tav tm="0">
                                          <p:val>
                                            <p:clrVal>
                                              <a:schemeClr val="accent2"/>
                                            </p:clrVal>
                                          </p:val>
                                        </p:tav>
                                        <p:tav tm="50000">
                                          <p:val>
                                            <p:clrVal>
                                              <a:schemeClr val="hlink"/>
                                            </p:clrVal>
                                          </p:val>
                                        </p:tav>
                                      </p:tavLst>
                                    </p:anim>
                                    <p:set>
                                      <p:cBhvr>
                                        <p:cTn id="31" dur="80"/>
                                        <p:tgtEl>
                                          <p:spTgt spid="44041"/>
                                        </p:tgtEl>
                                        <p:attrNameLst>
                                          <p:attrName>fill.type</p:attrName>
                                        </p:attrNameLst>
                                      </p:cBhvr>
                                      <p:to>
                                        <p:strVal val="solid"/>
                                      </p:to>
                                    </p:set>
                                  </p:childTnLst>
                                </p:cTn>
                              </p:par>
                            </p:childTnLst>
                          </p:cTn>
                        </p:par>
                        <p:par>
                          <p:cTn id="32" fill="hold" nodeType="afterGroup">
                            <p:stCondLst>
                              <p:cond delay="9920"/>
                            </p:stCondLst>
                            <p:childTnLst>
                              <p:par>
                                <p:cTn id="33" presetID="26" presetClass="emph" presetSubtype="0" repeatCount="3000" fill="hold" grpId="1" nodeType="afterEffect">
                                  <p:stCondLst>
                                    <p:cond delay="0"/>
                                  </p:stCondLst>
                                  <p:iterate type="lt">
                                    <p:tmPct val="0"/>
                                  </p:iterate>
                                  <p:childTnLst>
                                    <p:animEffect transition="out" filter="fade">
                                      <p:cBhvr>
                                        <p:cTn id="34" dur="500" tmFilter="0, 0; .2, .5; .8, .5; 1, 0"/>
                                        <p:tgtEl>
                                          <p:spTgt spid="44041"/>
                                        </p:tgtEl>
                                      </p:cBhvr>
                                    </p:animEffect>
                                    <p:animScale>
                                      <p:cBhvr>
                                        <p:cTn id="35" dur="250" autoRev="1" fill="hold"/>
                                        <p:tgtEl>
                                          <p:spTgt spid="4404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8" grpId="0"/>
      <p:bldP spid="44039" grpId="0"/>
      <p:bldP spid="44041" grpId="0"/>
      <p:bldP spid="44041"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38600" y="2209800"/>
            <a:ext cx="4953000" cy="762000"/>
          </a:xfrm>
        </p:spPr>
        <p:txBody>
          <a:bodyPr/>
          <a:lstStyle/>
          <a:p>
            <a:r>
              <a:rPr lang="en-US" dirty="0" smtClean="0"/>
              <a:t>Some Believed But Were Lost Because They Did Not Have LOVE</a:t>
            </a:r>
            <a:endParaRPr lang="en-US" dirty="0"/>
          </a:p>
        </p:txBody>
      </p:sp>
      <p:sp>
        <p:nvSpPr>
          <p:cNvPr id="4" name="Subtitle 3"/>
          <p:cNvSpPr>
            <a:spLocks noGrp="1"/>
          </p:cNvSpPr>
          <p:nvPr>
            <p:ph type="subTitle" idx="1"/>
          </p:nvPr>
        </p:nvSpPr>
        <p:spPr>
          <a:xfrm>
            <a:off x="4114800" y="4267200"/>
            <a:ext cx="4191000" cy="1066800"/>
          </a:xfrm>
        </p:spPr>
        <p:txBody>
          <a:bodyPr/>
          <a:lstStyle/>
          <a:p>
            <a:r>
              <a:rPr lang="en-US" dirty="0" smtClean="0"/>
              <a:t>John 8:31-43</a:t>
            </a:r>
            <a:endParaRPr lang="en-US" dirty="0"/>
          </a:p>
        </p:txBody>
      </p:sp>
      <p:sp>
        <p:nvSpPr>
          <p:cNvPr id="5" name="TextBox 4"/>
          <p:cNvSpPr txBox="1"/>
          <p:nvPr/>
        </p:nvSpPr>
        <p:spPr>
          <a:xfrm>
            <a:off x="368592" y="1295400"/>
            <a:ext cx="3517608" cy="4893647"/>
          </a:xfrm>
          <a:prstGeom prst="rect">
            <a:avLst/>
          </a:prstGeom>
          <a:solidFill>
            <a:srgbClr val="000000"/>
          </a:solidFill>
          <a:ln>
            <a:solidFill>
              <a:schemeClr val="bg1">
                <a:lumMod val="60000"/>
                <a:lumOff val="40000"/>
              </a:schemeClr>
            </a:solidFill>
          </a:ln>
        </p:spPr>
        <p:txBody>
          <a:bodyPr wrap="square" rtlCol="0">
            <a:spAutoFit/>
          </a:bodyPr>
          <a:lstStyle/>
          <a:p>
            <a:r>
              <a:rPr lang="en-US" sz="2400" dirty="0" smtClean="0"/>
              <a:t>“</a:t>
            </a:r>
            <a:r>
              <a:rPr lang="en-US" sz="2400" baseline="30000" dirty="0" smtClean="0"/>
              <a:t>31</a:t>
            </a:r>
            <a:r>
              <a:rPr lang="en-US" sz="2400" dirty="0" smtClean="0"/>
              <a:t> Jesus said to those Jews who believed Him…</a:t>
            </a:r>
            <a:r>
              <a:rPr lang="en-US" sz="2400" baseline="30000" dirty="0" smtClean="0"/>
              <a:t>37</a:t>
            </a:r>
            <a:r>
              <a:rPr lang="en-US" sz="2400" dirty="0" smtClean="0"/>
              <a:t> I know that you are Abraham’s descendants, but you seek to kill Me, because My word has no place in you…</a:t>
            </a:r>
            <a:r>
              <a:rPr lang="en-US" sz="2400" baseline="30000" dirty="0" smtClean="0"/>
              <a:t>40</a:t>
            </a:r>
            <a:r>
              <a:rPr lang="en-US" sz="2400" dirty="0" smtClean="0"/>
              <a:t> But now you seek to kill Me, a Man who has told you the truth…</a:t>
            </a:r>
            <a:r>
              <a:rPr lang="en-US" sz="2400" baseline="30000" dirty="0" smtClean="0"/>
              <a:t>42</a:t>
            </a:r>
            <a:r>
              <a:rPr lang="en-US" sz="2400" dirty="0" smtClean="0"/>
              <a:t>…If God were your father you would love me…”</a:t>
            </a:r>
            <a:endParaRPr lang="en-US" sz="2400" dirty="0"/>
          </a:p>
        </p:txBody>
      </p:sp>
    </p:spTree>
    <p:extLst>
      <p:ext uri="{BB962C8B-B14F-4D97-AF65-F5344CB8AC3E}">
        <p14:creationId xmlns:p14="http://schemas.microsoft.com/office/powerpoint/2010/main" val="3600396004"/>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5"/>
          <p:cNvSpPr>
            <a:spLocks noChangeArrowheads="1"/>
          </p:cNvSpPr>
          <p:nvPr/>
        </p:nvSpPr>
        <p:spPr bwMode="auto">
          <a:xfrm>
            <a:off x="457200" y="4724400"/>
            <a:ext cx="609600" cy="609600"/>
          </a:xfrm>
          <a:prstGeom prst="rect">
            <a:avLst/>
          </a:prstGeom>
          <a:solidFill>
            <a:schemeClr val="tx2"/>
          </a:solidFill>
          <a:ln>
            <a:noFill/>
          </a:ln>
          <a:effectLst/>
          <a:extLst>
            <a:ext uri="{91240B29-F687-4F45-9708-019B960494DF}">
              <a14:hiddenLine xmlns:a14="http://schemas.microsoft.com/office/drawing/2010/main" w="381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9220" name="Rectangle 3"/>
          <p:cNvSpPr>
            <a:spLocks noGrp="1" noChangeArrowheads="1"/>
          </p:cNvSpPr>
          <p:nvPr>
            <p:ph type="subTitle" idx="1"/>
          </p:nvPr>
        </p:nvSpPr>
        <p:spPr>
          <a:xfrm>
            <a:off x="0" y="0"/>
            <a:ext cx="5486400" cy="1066800"/>
          </a:xfrm>
        </p:spPr>
        <p:txBody>
          <a:bodyPr/>
          <a:lstStyle/>
          <a:p>
            <a:pPr eaLnBrk="1" hangingPunct="1"/>
            <a:r>
              <a:rPr lang="en-US" smtClean="0"/>
              <a:t>EXAMINATION QUESTION</a:t>
            </a:r>
          </a:p>
        </p:txBody>
      </p:sp>
      <p:sp>
        <p:nvSpPr>
          <p:cNvPr id="9221" name="Text Box 5"/>
          <p:cNvSpPr txBox="1">
            <a:spLocks noChangeArrowheads="1"/>
          </p:cNvSpPr>
          <p:nvPr/>
        </p:nvSpPr>
        <p:spPr bwMode="auto">
          <a:xfrm>
            <a:off x="1965325" y="3951288"/>
            <a:ext cx="36385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algn="ctr" eaLnBrk="0" fontAlgn="base" hangingPunct="0">
              <a:spcBef>
                <a:spcPct val="0"/>
              </a:spcBef>
              <a:spcAft>
                <a:spcPct val="0"/>
              </a:spcAft>
              <a:defRPr sz="2800">
                <a:solidFill>
                  <a:schemeClr val="tx1"/>
                </a:solidFill>
                <a:latin typeface="Arial" charset="0"/>
              </a:defRPr>
            </a:lvl6pPr>
            <a:lvl7pPr marL="2971800" indent="-228600" algn="ctr" eaLnBrk="0" fontAlgn="base" hangingPunct="0">
              <a:spcBef>
                <a:spcPct val="0"/>
              </a:spcBef>
              <a:spcAft>
                <a:spcPct val="0"/>
              </a:spcAft>
              <a:defRPr sz="2800">
                <a:solidFill>
                  <a:schemeClr val="tx1"/>
                </a:solidFill>
                <a:latin typeface="Arial" charset="0"/>
              </a:defRPr>
            </a:lvl7pPr>
            <a:lvl8pPr marL="3429000" indent="-228600" algn="ctr" eaLnBrk="0" fontAlgn="base" hangingPunct="0">
              <a:spcBef>
                <a:spcPct val="0"/>
              </a:spcBef>
              <a:spcAft>
                <a:spcPct val="0"/>
              </a:spcAft>
              <a:defRPr sz="2800">
                <a:solidFill>
                  <a:schemeClr val="tx1"/>
                </a:solidFill>
                <a:latin typeface="Arial" charset="0"/>
              </a:defRPr>
            </a:lvl8pPr>
            <a:lvl9pPr marL="3886200" indent="-228600" algn="ctr" eaLnBrk="0" fontAlgn="base" hangingPunct="0">
              <a:spcBef>
                <a:spcPct val="0"/>
              </a:spcBef>
              <a:spcAft>
                <a:spcPct val="0"/>
              </a:spcAft>
              <a:defRPr sz="2800">
                <a:solidFill>
                  <a:schemeClr val="tx1"/>
                </a:solidFill>
                <a:latin typeface="Arial" charset="0"/>
              </a:defRPr>
            </a:lvl9pPr>
          </a:lstStyle>
          <a:p>
            <a:pPr algn="l"/>
            <a:r>
              <a:rPr lang="en-US" b="1"/>
              <a:t>BELIEVE IN JESUS?</a:t>
            </a:r>
          </a:p>
        </p:txBody>
      </p:sp>
      <p:pic>
        <p:nvPicPr>
          <p:cNvPr id="45065" name="Picture 9" descr="i0hunq22[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4360863"/>
            <a:ext cx="1573213" cy="97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3" name="Text Box 11"/>
          <p:cNvSpPr txBox="1">
            <a:spLocks noChangeArrowheads="1"/>
          </p:cNvSpPr>
          <p:nvPr/>
        </p:nvSpPr>
        <p:spPr bwMode="auto">
          <a:xfrm>
            <a:off x="1984375" y="4662488"/>
            <a:ext cx="51593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algn="ctr" eaLnBrk="0" fontAlgn="base" hangingPunct="0">
              <a:spcBef>
                <a:spcPct val="0"/>
              </a:spcBef>
              <a:spcAft>
                <a:spcPct val="0"/>
              </a:spcAft>
              <a:defRPr sz="2800">
                <a:solidFill>
                  <a:schemeClr val="tx1"/>
                </a:solidFill>
                <a:latin typeface="Arial" charset="0"/>
              </a:defRPr>
            </a:lvl6pPr>
            <a:lvl7pPr marL="2971800" indent="-228600" algn="ctr" eaLnBrk="0" fontAlgn="base" hangingPunct="0">
              <a:spcBef>
                <a:spcPct val="0"/>
              </a:spcBef>
              <a:spcAft>
                <a:spcPct val="0"/>
              </a:spcAft>
              <a:defRPr sz="2800">
                <a:solidFill>
                  <a:schemeClr val="tx1"/>
                </a:solidFill>
                <a:latin typeface="Arial" charset="0"/>
              </a:defRPr>
            </a:lvl7pPr>
            <a:lvl8pPr marL="3429000" indent="-228600" algn="ctr" eaLnBrk="0" fontAlgn="base" hangingPunct="0">
              <a:spcBef>
                <a:spcPct val="0"/>
              </a:spcBef>
              <a:spcAft>
                <a:spcPct val="0"/>
              </a:spcAft>
              <a:defRPr sz="2800">
                <a:solidFill>
                  <a:schemeClr val="tx1"/>
                </a:solidFill>
                <a:latin typeface="Arial" charset="0"/>
              </a:defRPr>
            </a:lvl8pPr>
            <a:lvl9pPr marL="3886200" indent="-228600" algn="ctr" eaLnBrk="0" fontAlgn="base" hangingPunct="0">
              <a:spcBef>
                <a:spcPct val="0"/>
              </a:spcBef>
              <a:spcAft>
                <a:spcPct val="0"/>
              </a:spcAft>
              <a:defRPr sz="2800">
                <a:solidFill>
                  <a:schemeClr val="tx1"/>
                </a:solidFill>
                <a:latin typeface="Arial" charset="0"/>
              </a:defRPr>
            </a:lvl9pPr>
          </a:lstStyle>
          <a:p>
            <a:pPr algn="l"/>
            <a:r>
              <a:rPr lang="en-US" b="1"/>
              <a:t>BE GOOD/LOVE NEIGHBOR?</a:t>
            </a:r>
          </a:p>
        </p:txBody>
      </p:sp>
      <p:sp>
        <p:nvSpPr>
          <p:cNvPr id="9224" name="Rectangle 12"/>
          <p:cNvSpPr>
            <a:spLocks noChangeArrowheads="1"/>
          </p:cNvSpPr>
          <p:nvPr/>
        </p:nvSpPr>
        <p:spPr bwMode="auto">
          <a:xfrm>
            <a:off x="457200" y="3886200"/>
            <a:ext cx="609600" cy="609600"/>
          </a:xfrm>
          <a:prstGeom prst="rect">
            <a:avLst/>
          </a:prstGeom>
          <a:solidFill>
            <a:schemeClr val="tx2"/>
          </a:solidFill>
          <a:ln>
            <a:noFill/>
          </a:ln>
          <a:effectLst/>
          <a:extLst>
            <a:ext uri="{91240B29-F687-4F45-9708-019B960494DF}">
              <a14:hiddenLine xmlns:a14="http://schemas.microsoft.com/office/drawing/2010/main" w="381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9225" name="Rectangle 13"/>
          <p:cNvSpPr>
            <a:spLocks noChangeArrowheads="1"/>
          </p:cNvSpPr>
          <p:nvPr/>
        </p:nvSpPr>
        <p:spPr bwMode="auto">
          <a:xfrm>
            <a:off x="457200" y="5486400"/>
            <a:ext cx="609600" cy="609600"/>
          </a:xfrm>
          <a:prstGeom prst="rect">
            <a:avLst/>
          </a:prstGeom>
          <a:solidFill>
            <a:schemeClr val="tx2"/>
          </a:solidFill>
          <a:ln>
            <a:noFill/>
          </a:ln>
          <a:effectLst/>
          <a:extLst>
            <a:ext uri="{91240B29-F687-4F45-9708-019B960494DF}">
              <a14:hiddenLine xmlns:a14="http://schemas.microsoft.com/office/drawing/2010/main" w="381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9226" name="Text Box 14"/>
          <p:cNvSpPr txBox="1">
            <a:spLocks noChangeArrowheads="1"/>
          </p:cNvSpPr>
          <p:nvPr/>
        </p:nvSpPr>
        <p:spPr bwMode="auto">
          <a:xfrm>
            <a:off x="1981200" y="5410200"/>
            <a:ext cx="655955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algn="ctr" eaLnBrk="0" fontAlgn="base" hangingPunct="0">
              <a:spcBef>
                <a:spcPct val="0"/>
              </a:spcBef>
              <a:spcAft>
                <a:spcPct val="0"/>
              </a:spcAft>
              <a:defRPr sz="2800">
                <a:solidFill>
                  <a:schemeClr val="tx1"/>
                </a:solidFill>
                <a:latin typeface="Arial" charset="0"/>
              </a:defRPr>
            </a:lvl6pPr>
            <a:lvl7pPr marL="2971800" indent="-228600" algn="ctr" eaLnBrk="0" fontAlgn="base" hangingPunct="0">
              <a:spcBef>
                <a:spcPct val="0"/>
              </a:spcBef>
              <a:spcAft>
                <a:spcPct val="0"/>
              </a:spcAft>
              <a:defRPr sz="2800">
                <a:solidFill>
                  <a:schemeClr val="tx1"/>
                </a:solidFill>
                <a:latin typeface="Arial" charset="0"/>
              </a:defRPr>
            </a:lvl7pPr>
            <a:lvl8pPr marL="3429000" indent="-228600" algn="ctr" eaLnBrk="0" fontAlgn="base" hangingPunct="0">
              <a:spcBef>
                <a:spcPct val="0"/>
              </a:spcBef>
              <a:spcAft>
                <a:spcPct val="0"/>
              </a:spcAft>
              <a:defRPr sz="2800">
                <a:solidFill>
                  <a:schemeClr val="tx1"/>
                </a:solidFill>
                <a:latin typeface="Arial" charset="0"/>
              </a:defRPr>
            </a:lvl8pPr>
            <a:lvl9pPr marL="3886200" indent="-228600" algn="ctr" eaLnBrk="0" fontAlgn="base" hangingPunct="0">
              <a:spcBef>
                <a:spcPct val="0"/>
              </a:spcBef>
              <a:spcAft>
                <a:spcPct val="0"/>
              </a:spcAft>
              <a:defRPr sz="2800">
                <a:solidFill>
                  <a:schemeClr val="tx1"/>
                </a:solidFill>
                <a:latin typeface="Arial" charset="0"/>
              </a:defRPr>
            </a:lvl9pPr>
          </a:lstStyle>
          <a:p>
            <a:pPr algn="l"/>
            <a:r>
              <a:rPr lang="en-US" b="1"/>
              <a:t>LOVE GOD WITH ALL YOUR HEART?</a:t>
            </a:r>
          </a:p>
        </p:txBody>
      </p:sp>
      <p:sp>
        <p:nvSpPr>
          <p:cNvPr id="12" name="Rectangle 6"/>
          <p:cNvSpPr>
            <a:spLocks noGrp="1" noChangeArrowheads="1"/>
          </p:cNvSpPr>
          <p:nvPr>
            <p:ph type="ctrTitle"/>
          </p:nvPr>
        </p:nvSpPr>
        <p:spPr>
          <a:xfrm>
            <a:off x="0" y="2057400"/>
            <a:ext cx="8610600" cy="762000"/>
          </a:xfrm>
        </p:spPr>
        <p:txBody>
          <a:bodyPr/>
          <a:lstStyle/>
          <a:p>
            <a:pPr algn="r" eaLnBrk="1" hangingPunct="1"/>
            <a:r>
              <a:rPr lang="en-US" sz="4800" dirty="0" smtClean="0"/>
              <a:t>“WHAT IS THE GREATEST COMMANDMENT OF GOD?”</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5065"/>
                                        </p:tgtEl>
                                        <p:attrNameLst>
                                          <p:attrName>style.visibility</p:attrName>
                                        </p:attrNameLst>
                                      </p:cBhvr>
                                      <p:to>
                                        <p:strVal val="visible"/>
                                      </p:to>
                                    </p:set>
                                    <p:animEffect transition="in" filter="fade">
                                      <p:cBhvr>
                                        <p:cTn id="7" dur="2000"/>
                                        <p:tgtEl>
                                          <p:spTgt spid="450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2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sz="3600" smtClean="0"/>
              <a:t>BEING “GOOD” IS GOOD!</a:t>
            </a:r>
          </a:p>
        </p:txBody>
      </p:sp>
      <p:sp>
        <p:nvSpPr>
          <p:cNvPr id="46083" name="Rectangle 3"/>
          <p:cNvSpPr>
            <a:spLocks noGrp="1" noChangeArrowheads="1"/>
          </p:cNvSpPr>
          <p:nvPr>
            <p:ph type="body" idx="1"/>
          </p:nvPr>
        </p:nvSpPr>
        <p:spPr/>
        <p:txBody>
          <a:bodyPr/>
          <a:lstStyle/>
          <a:p>
            <a:pPr eaLnBrk="1" hangingPunct="1"/>
            <a:r>
              <a:rPr lang="en-US" smtClean="0"/>
              <a:t>3 JOHN 11,  “Beloved, do not imitate what is evil, but what is good. </a:t>
            </a:r>
            <a:r>
              <a:rPr lang="en-US" b="1" smtClean="0">
                <a:solidFill>
                  <a:srgbClr val="FFFF00"/>
                </a:solidFill>
              </a:rPr>
              <a:t>He who does good is of God</a:t>
            </a:r>
            <a:r>
              <a:rPr lang="en-US" smtClean="0"/>
              <a:t>, but he who does evil has not seen God.”</a:t>
            </a:r>
          </a:p>
          <a:p>
            <a:pPr eaLnBrk="1" hangingPunct="1"/>
            <a:r>
              <a:rPr lang="en-US" smtClean="0"/>
              <a:t>1 PETER 3:13, “And who is he who will harm you if you become followers of what is </a:t>
            </a:r>
            <a:r>
              <a:rPr lang="en-US" b="1" smtClean="0">
                <a:solidFill>
                  <a:srgbClr val="FFFF00"/>
                </a:solidFill>
              </a:rPr>
              <a:t>good</a:t>
            </a:r>
            <a:r>
              <a:rPr lang="en-US" smtClean="0"/>
              <a:t>?”</a:t>
            </a:r>
          </a:p>
          <a:p>
            <a:pPr eaLnBrk="1" hangingPunct="1"/>
            <a:r>
              <a:rPr lang="en-US" smtClean="0"/>
              <a:t>JAMES 2:8, “If you really fulfill the </a:t>
            </a:r>
            <a:r>
              <a:rPr lang="en-US" b="1" smtClean="0">
                <a:solidFill>
                  <a:srgbClr val="FFFF00"/>
                </a:solidFill>
              </a:rPr>
              <a:t>royal law</a:t>
            </a:r>
            <a:r>
              <a:rPr lang="en-US" smtClean="0"/>
              <a:t> according to the Scripture, ‘You shall love your neighbor as yourself,’ you do well”</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608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608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p:bldLst>
  </p:timing>
</p:sld>
</file>

<file path=ppt/theme/theme1.xml><?xml version="1.0" encoding="utf-8"?>
<a:theme xmlns:a="http://schemas.openxmlformats.org/drawingml/2006/main" name="Vertical Lexicon Design Template">
  <a:themeElements>
    <a:clrScheme name="Vertical Lexicon Design Template 8">
      <a:dk1>
        <a:srgbClr val="808080"/>
      </a:dk1>
      <a:lt1>
        <a:srgbClr val="EAEAEA"/>
      </a:lt1>
      <a:dk2>
        <a:srgbClr val="336699"/>
      </a:dk2>
      <a:lt2>
        <a:srgbClr val="FFFFFF"/>
      </a:lt2>
      <a:accent1>
        <a:srgbClr val="00CC99"/>
      </a:accent1>
      <a:accent2>
        <a:srgbClr val="3333CC"/>
      </a:accent2>
      <a:accent3>
        <a:srgbClr val="ADB8CA"/>
      </a:accent3>
      <a:accent4>
        <a:srgbClr val="C8C8C8"/>
      </a:accent4>
      <a:accent5>
        <a:srgbClr val="AAE2CA"/>
      </a:accent5>
      <a:accent6>
        <a:srgbClr val="2D2DB9"/>
      </a:accent6>
      <a:hlink>
        <a:srgbClr val="CCCCFF"/>
      </a:hlink>
      <a:folHlink>
        <a:srgbClr val="B2B2B2"/>
      </a:folHlink>
    </a:clrScheme>
    <a:fontScheme name="Vertical Lexicon Design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a:noFill/>
        </a:ln>
        <a:effectLst/>
        <a:extLst>
          <a:ext uri="{91240B29-F687-4F45-9708-019B960494DF}">
            <a14:hiddenLine xmlns:a14="http://schemas.microsoft.com/office/drawing/2010/main" w="38100" cap="flat" cmpd="sng" algn="ctr">
              <a:solidFill>
                <a:schemeClr val="accent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tx2"/>
        </a:solidFill>
        <a:ln>
          <a:noFill/>
        </a:ln>
        <a:effectLst/>
        <a:extLst>
          <a:ext uri="{91240B29-F687-4F45-9708-019B960494DF}">
            <a14:hiddenLine xmlns:a14="http://schemas.microsoft.com/office/drawing/2010/main" w="38100" cap="flat" cmpd="sng" algn="ctr">
              <a:solidFill>
                <a:schemeClr val="accent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Vertical Lexicon Design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Vertical Lexicon Design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Vertical Lexicon Design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Vertical Lexicon Design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Vertical Lexicon Design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Vertical Lexicon Design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Vertical Lexicon Design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Vertical Lexicon Design Template 8">
        <a:dk1>
          <a:srgbClr val="808080"/>
        </a:dk1>
        <a:lt1>
          <a:srgbClr val="EAEAEA"/>
        </a:lt1>
        <a:dk2>
          <a:srgbClr val="336699"/>
        </a:dk2>
        <a:lt2>
          <a:srgbClr val="FFFFFF"/>
        </a:lt2>
        <a:accent1>
          <a:srgbClr val="00CC99"/>
        </a:accent1>
        <a:accent2>
          <a:srgbClr val="3333CC"/>
        </a:accent2>
        <a:accent3>
          <a:srgbClr val="ADB8CA"/>
        </a:accent3>
        <a:accent4>
          <a:srgbClr val="C8C8C8"/>
        </a:accent4>
        <a:accent5>
          <a:srgbClr val="AAE2CA"/>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themeOverride>
</file>

<file path=docProps/app.xml><?xml version="1.0" encoding="utf-8"?>
<Properties xmlns="http://schemas.openxmlformats.org/officeDocument/2006/extended-properties" xmlns:vt="http://schemas.openxmlformats.org/officeDocument/2006/docPropsVTypes">
  <Template>Vertical Lexicon Design Template</Template>
  <TotalTime>978</TotalTime>
  <Words>2010</Words>
  <Application>Microsoft Office PowerPoint</Application>
  <PresentationFormat>On-screen Show (4:3)</PresentationFormat>
  <Paragraphs>177</Paragraphs>
  <Slides>27</Slides>
  <Notes>27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Calibri</vt:lpstr>
      <vt:lpstr>Arial Black</vt:lpstr>
      <vt:lpstr>Aharoni</vt:lpstr>
      <vt:lpstr>Pristina</vt:lpstr>
      <vt:lpstr>Gabriola</vt:lpstr>
      <vt:lpstr>Vertical Lexicon Design Template</vt:lpstr>
      <vt:lpstr>God’s Final Exam</vt:lpstr>
      <vt:lpstr>WHAT IF GOD GAVE YOU:</vt:lpstr>
      <vt:lpstr>“WHAT IS THE GREATEST COMMANDMENT OF GOD?”</vt:lpstr>
      <vt:lpstr>“WHAT IS THE GREATEST COMMANDMENT OF GOD?”</vt:lpstr>
      <vt:lpstr>BELIEF IS ESSENTIAL</vt:lpstr>
      <vt:lpstr>“WHAT IS THE GREATEST COMMANDMENT OF GOD?”</vt:lpstr>
      <vt:lpstr>Some Believed But Were Lost Because They Did Not Have LOVE</vt:lpstr>
      <vt:lpstr>“WHAT IS THE GREATEST COMMANDMENT OF GOD?”</vt:lpstr>
      <vt:lpstr>BEING “GOOD” IS GOOD!</vt:lpstr>
      <vt:lpstr>IS THE “EXTENT” OF CHRISTIANITY SUMMED UP IN:</vt:lpstr>
      <vt:lpstr>REFUSING TO DO GOOD WILL CANCEL OUR CONNECTION WITH GOD!</vt:lpstr>
      <vt:lpstr>BUT THERE WAS A “GOOD” MAN WHO WAS “LOST”</vt:lpstr>
      <vt:lpstr>PowerPoint Presentation</vt:lpstr>
      <vt:lpstr>“WHAT IS THE GREATEST COMMANDMENT OF GOD?”</vt:lpstr>
      <vt:lpstr>GOD’S ANSWER</vt:lpstr>
      <vt:lpstr>The Preeminence of Love</vt:lpstr>
      <vt:lpstr>The Comprehensible Quality</vt:lpstr>
      <vt:lpstr>What God Commands, He Has Done!</vt:lpstr>
      <vt:lpstr>Love Builds</vt:lpstr>
      <vt:lpstr>LOVE 1MODELED</vt:lpstr>
      <vt:lpstr>LOVE 2MOTIVATED</vt:lpstr>
      <vt:lpstr>LOVE 3MANIFESTED</vt:lpstr>
      <vt:lpstr>DO YOU LOVE GOD</vt:lpstr>
      <vt:lpstr>TO ANSWER “YES” IS TO:</vt:lpstr>
      <vt:lpstr>DO YOU LOVE GOD</vt:lpstr>
      <vt:lpstr>THE ANSWER IS “NO”</vt:lpstr>
      <vt:lpstr>PowerPoint Presentation</vt:lpstr>
    </vt:vector>
  </TitlesOfParts>
  <Company>Church of Christ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God’s Final Examine</dc:title>
  <dc:creator>Steven J. Wallace</dc:creator>
  <cp:lastModifiedBy>Steven J. Wallace</cp:lastModifiedBy>
  <cp:revision>45</cp:revision>
  <cp:lastPrinted>2012-05-26T20:11:08Z</cp:lastPrinted>
  <dcterms:created xsi:type="dcterms:W3CDTF">2004-03-19T02:27:50Z</dcterms:created>
  <dcterms:modified xsi:type="dcterms:W3CDTF">2012-05-26T21:25:45Z</dcterms:modified>
</cp:coreProperties>
</file>